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2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8" r:id="rId6"/>
    <p:sldId id="269" r:id="rId7"/>
    <p:sldId id="267" r:id="rId8"/>
    <p:sldId id="272" r:id="rId9"/>
    <p:sldId id="266" r:id="rId10"/>
    <p:sldId id="273" r:id="rId11"/>
    <p:sldId id="271" r:id="rId12"/>
    <p:sldId id="275" r:id="rId13"/>
    <p:sldId id="260" r:id="rId14"/>
    <p:sldId id="274" r:id="rId15"/>
    <p:sldId id="342" r:id="rId16"/>
    <p:sldId id="263" r:id="rId17"/>
    <p:sldId id="261" r:id="rId18"/>
    <p:sldId id="270" r:id="rId19"/>
    <p:sldId id="264" r:id="rId20"/>
    <p:sldId id="340" r:id="rId21"/>
    <p:sldId id="339" r:id="rId22"/>
    <p:sldId id="343" r:id="rId23"/>
    <p:sldId id="341" r:id="rId24"/>
    <p:sldId id="26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2290"/>
  </p:normalViewPr>
  <p:slideViewPr>
    <p:cSldViewPr snapToGrid="0" snapToObjects="1">
      <p:cViewPr varScale="1">
        <p:scale>
          <a:sx n="88" d="100"/>
          <a:sy n="88" d="100"/>
        </p:scale>
        <p:origin x="1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27425-AFD4-8B4C-B54D-C732297ABCB8}" type="doc">
      <dgm:prSet loTypeId="urn:microsoft.com/office/officeart/2005/8/layout/orgChar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64AD7A4-FEA4-BC4F-9E3E-59686D7E77D2}">
      <dgm:prSet phldrT="[Text]"/>
      <dgm:spPr/>
      <dgm:t>
        <a:bodyPr/>
        <a:lstStyle/>
        <a:p>
          <a:r>
            <a:rPr lang="en-US" dirty="0"/>
            <a:t>Group 1</a:t>
          </a:r>
        </a:p>
      </dgm:t>
    </dgm:pt>
    <dgm:pt modelId="{742B5916-403B-BD45-844D-9B6A3ACFA8CC}" type="parTrans" cxnId="{81DF30F7-02B1-CA4E-9A2B-7A8A18AB19CB}">
      <dgm:prSet/>
      <dgm:spPr/>
      <dgm:t>
        <a:bodyPr/>
        <a:lstStyle/>
        <a:p>
          <a:endParaRPr lang="en-US"/>
        </a:p>
      </dgm:t>
    </dgm:pt>
    <dgm:pt modelId="{0B8A1010-EC0C-0749-A979-E9D0B663D3B4}" type="sibTrans" cxnId="{81DF30F7-02B1-CA4E-9A2B-7A8A18AB19CB}">
      <dgm:prSet/>
      <dgm:spPr/>
      <dgm:t>
        <a:bodyPr/>
        <a:lstStyle/>
        <a:p>
          <a:endParaRPr lang="en-US"/>
        </a:p>
      </dgm:t>
    </dgm:pt>
    <dgm:pt modelId="{923A5E9A-D21F-EE47-8EBB-D44E6B37EC1D}">
      <dgm:prSet phldrT="[Text]"/>
      <dgm:spPr/>
      <dgm:t>
        <a:bodyPr/>
        <a:lstStyle/>
        <a:p>
          <a:r>
            <a:rPr lang="en-US" dirty="0"/>
            <a:t>Ind 1</a:t>
          </a:r>
        </a:p>
      </dgm:t>
    </dgm:pt>
    <dgm:pt modelId="{DB7A7DB2-038A-EF4A-8B5B-C1F862A493B5}" type="parTrans" cxnId="{C18A0E73-B330-D941-9C0D-DF7C616314D0}">
      <dgm:prSet/>
      <dgm:spPr/>
      <dgm:t>
        <a:bodyPr/>
        <a:lstStyle/>
        <a:p>
          <a:endParaRPr lang="en-US"/>
        </a:p>
      </dgm:t>
    </dgm:pt>
    <dgm:pt modelId="{C575B71E-5BE9-A147-BE57-8F8CD25B759C}" type="sibTrans" cxnId="{C18A0E73-B330-D941-9C0D-DF7C616314D0}">
      <dgm:prSet/>
      <dgm:spPr/>
      <dgm:t>
        <a:bodyPr/>
        <a:lstStyle/>
        <a:p>
          <a:endParaRPr lang="en-US"/>
        </a:p>
      </dgm:t>
    </dgm:pt>
    <dgm:pt modelId="{380E208D-C028-0242-9F8E-FC60D5CCEA7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Ind 2</a:t>
          </a:r>
        </a:p>
      </dgm:t>
    </dgm:pt>
    <dgm:pt modelId="{8BE04CD7-52A2-5C46-BE40-D829B1AD4BA1}" type="parTrans" cxnId="{467CE9FD-2214-4D4C-850F-433240348C2A}">
      <dgm:prSet/>
      <dgm:spPr/>
      <dgm:t>
        <a:bodyPr/>
        <a:lstStyle/>
        <a:p>
          <a:endParaRPr lang="en-US"/>
        </a:p>
      </dgm:t>
    </dgm:pt>
    <dgm:pt modelId="{AE05C0CD-496A-1B4D-A35C-C9AFF891A2EC}" type="sibTrans" cxnId="{467CE9FD-2214-4D4C-850F-433240348C2A}">
      <dgm:prSet/>
      <dgm:spPr/>
      <dgm:t>
        <a:bodyPr/>
        <a:lstStyle/>
        <a:p>
          <a:endParaRPr lang="en-US"/>
        </a:p>
      </dgm:t>
    </dgm:pt>
    <dgm:pt modelId="{3C0DC04B-DA57-A142-9A27-AB109AB070AD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Ind 3</a:t>
          </a:r>
        </a:p>
      </dgm:t>
    </dgm:pt>
    <dgm:pt modelId="{3ACF19BE-0206-F542-9D3E-2FD054288F1C}" type="parTrans" cxnId="{A8119831-DC46-8C40-8CFD-78BC77A8C8B8}">
      <dgm:prSet/>
      <dgm:spPr/>
      <dgm:t>
        <a:bodyPr/>
        <a:lstStyle/>
        <a:p>
          <a:endParaRPr lang="en-US"/>
        </a:p>
      </dgm:t>
    </dgm:pt>
    <dgm:pt modelId="{C3A2DAA1-627F-8C46-90A7-7796D46FEAF6}" type="sibTrans" cxnId="{A8119831-DC46-8C40-8CFD-78BC77A8C8B8}">
      <dgm:prSet/>
      <dgm:spPr/>
      <dgm:t>
        <a:bodyPr/>
        <a:lstStyle/>
        <a:p>
          <a:endParaRPr lang="en-US"/>
        </a:p>
      </dgm:t>
    </dgm:pt>
    <dgm:pt modelId="{F22FAF59-1E71-DD43-8B12-99390A602D57}" type="pres">
      <dgm:prSet presAssocID="{C0227425-AFD4-8B4C-B54D-C732297ABC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CDCFF6-128E-C845-B7E6-7162273F9649}" type="pres">
      <dgm:prSet presAssocID="{064AD7A4-FEA4-BC4F-9E3E-59686D7E77D2}" presName="hierRoot1" presStyleCnt="0">
        <dgm:presLayoutVars>
          <dgm:hierBranch val="init"/>
        </dgm:presLayoutVars>
      </dgm:prSet>
      <dgm:spPr/>
    </dgm:pt>
    <dgm:pt modelId="{00D3DC2E-D1BA-2945-A651-5C4CC3F6DC2B}" type="pres">
      <dgm:prSet presAssocID="{064AD7A4-FEA4-BC4F-9E3E-59686D7E77D2}" presName="rootComposite1" presStyleCnt="0"/>
      <dgm:spPr/>
    </dgm:pt>
    <dgm:pt modelId="{A56A4FBB-8427-3041-9994-2B81D1C5B131}" type="pres">
      <dgm:prSet presAssocID="{064AD7A4-FEA4-BC4F-9E3E-59686D7E77D2}" presName="rootText1" presStyleLbl="node0" presStyleIdx="0" presStyleCnt="1">
        <dgm:presLayoutVars>
          <dgm:chPref val="3"/>
        </dgm:presLayoutVars>
      </dgm:prSet>
      <dgm:spPr/>
    </dgm:pt>
    <dgm:pt modelId="{5C9BBC46-9F31-8E46-838E-C6748CEF1A24}" type="pres">
      <dgm:prSet presAssocID="{064AD7A4-FEA4-BC4F-9E3E-59686D7E77D2}" presName="rootConnector1" presStyleLbl="node1" presStyleIdx="0" presStyleCnt="0"/>
      <dgm:spPr/>
    </dgm:pt>
    <dgm:pt modelId="{C25C9931-F46A-A04C-9FF1-21BE20BEC036}" type="pres">
      <dgm:prSet presAssocID="{064AD7A4-FEA4-BC4F-9E3E-59686D7E77D2}" presName="hierChild2" presStyleCnt="0"/>
      <dgm:spPr/>
    </dgm:pt>
    <dgm:pt modelId="{C15A4F65-E6BE-8749-BC1F-7C01366407D6}" type="pres">
      <dgm:prSet presAssocID="{DB7A7DB2-038A-EF4A-8B5B-C1F862A493B5}" presName="Name37" presStyleLbl="parChTrans1D2" presStyleIdx="0" presStyleCnt="3"/>
      <dgm:spPr/>
    </dgm:pt>
    <dgm:pt modelId="{4B45E720-72E5-6947-8C9C-94527AF74688}" type="pres">
      <dgm:prSet presAssocID="{923A5E9A-D21F-EE47-8EBB-D44E6B37EC1D}" presName="hierRoot2" presStyleCnt="0">
        <dgm:presLayoutVars>
          <dgm:hierBranch val="init"/>
        </dgm:presLayoutVars>
      </dgm:prSet>
      <dgm:spPr/>
    </dgm:pt>
    <dgm:pt modelId="{5984163D-A0F0-BF4B-90C9-FCF28CC5CDE3}" type="pres">
      <dgm:prSet presAssocID="{923A5E9A-D21F-EE47-8EBB-D44E6B37EC1D}" presName="rootComposite" presStyleCnt="0"/>
      <dgm:spPr/>
    </dgm:pt>
    <dgm:pt modelId="{4C6CAB40-2EAD-BB4F-8C9F-C75D22D76A8C}" type="pres">
      <dgm:prSet presAssocID="{923A5E9A-D21F-EE47-8EBB-D44E6B37EC1D}" presName="rootText" presStyleLbl="node2" presStyleIdx="0" presStyleCnt="3">
        <dgm:presLayoutVars>
          <dgm:chPref val="3"/>
        </dgm:presLayoutVars>
      </dgm:prSet>
      <dgm:spPr/>
    </dgm:pt>
    <dgm:pt modelId="{BF541B31-F26A-9648-BEFD-FF5EF2DD7F93}" type="pres">
      <dgm:prSet presAssocID="{923A5E9A-D21F-EE47-8EBB-D44E6B37EC1D}" presName="rootConnector" presStyleLbl="node2" presStyleIdx="0" presStyleCnt="3"/>
      <dgm:spPr/>
    </dgm:pt>
    <dgm:pt modelId="{969E250C-2142-4E4D-B02A-936D6789A75F}" type="pres">
      <dgm:prSet presAssocID="{923A5E9A-D21F-EE47-8EBB-D44E6B37EC1D}" presName="hierChild4" presStyleCnt="0"/>
      <dgm:spPr/>
    </dgm:pt>
    <dgm:pt modelId="{2C7A1260-8B9C-9D40-B6BA-CF22403F5442}" type="pres">
      <dgm:prSet presAssocID="{923A5E9A-D21F-EE47-8EBB-D44E6B37EC1D}" presName="hierChild5" presStyleCnt="0"/>
      <dgm:spPr/>
    </dgm:pt>
    <dgm:pt modelId="{2FD6C754-0293-3F40-8A98-A94764DE3CA7}" type="pres">
      <dgm:prSet presAssocID="{8BE04CD7-52A2-5C46-BE40-D829B1AD4BA1}" presName="Name37" presStyleLbl="parChTrans1D2" presStyleIdx="1" presStyleCnt="3"/>
      <dgm:spPr/>
    </dgm:pt>
    <dgm:pt modelId="{A99E0594-1610-744F-AA79-42C8CA2B0F2D}" type="pres">
      <dgm:prSet presAssocID="{380E208D-C028-0242-9F8E-FC60D5CCEA74}" presName="hierRoot2" presStyleCnt="0">
        <dgm:presLayoutVars>
          <dgm:hierBranch val="init"/>
        </dgm:presLayoutVars>
      </dgm:prSet>
      <dgm:spPr/>
    </dgm:pt>
    <dgm:pt modelId="{BDFA2267-8167-C94E-BF52-650DBDBE5C42}" type="pres">
      <dgm:prSet presAssocID="{380E208D-C028-0242-9F8E-FC60D5CCEA74}" presName="rootComposite" presStyleCnt="0"/>
      <dgm:spPr/>
    </dgm:pt>
    <dgm:pt modelId="{04BA0D7E-5FE0-C740-8597-E5D561B0E307}" type="pres">
      <dgm:prSet presAssocID="{380E208D-C028-0242-9F8E-FC60D5CCEA74}" presName="rootText" presStyleLbl="node2" presStyleIdx="1" presStyleCnt="3">
        <dgm:presLayoutVars>
          <dgm:chPref val="3"/>
        </dgm:presLayoutVars>
      </dgm:prSet>
      <dgm:spPr/>
    </dgm:pt>
    <dgm:pt modelId="{A908C8E6-8269-7348-9C68-2BC86A83E597}" type="pres">
      <dgm:prSet presAssocID="{380E208D-C028-0242-9F8E-FC60D5CCEA74}" presName="rootConnector" presStyleLbl="node2" presStyleIdx="1" presStyleCnt="3"/>
      <dgm:spPr/>
    </dgm:pt>
    <dgm:pt modelId="{14C5D6D8-8229-2645-B142-9DFF03D7569F}" type="pres">
      <dgm:prSet presAssocID="{380E208D-C028-0242-9F8E-FC60D5CCEA74}" presName="hierChild4" presStyleCnt="0"/>
      <dgm:spPr/>
    </dgm:pt>
    <dgm:pt modelId="{BC0E6B64-6B3C-7041-8265-521AB66DB2C2}" type="pres">
      <dgm:prSet presAssocID="{380E208D-C028-0242-9F8E-FC60D5CCEA74}" presName="hierChild5" presStyleCnt="0"/>
      <dgm:spPr/>
    </dgm:pt>
    <dgm:pt modelId="{6BD22A7C-8362-5F42-A921-ED936CB9D8B3}" type="pres">
      <dgm:prSet presAssocID="{3ACF19BE-0206-F542-9D3E-2FD054288F1C}" presName="Name37" presStyleLbl="parChTrans1D2" presStyleIdx="2" presStyleCnt="3"/>
      <dgm:spPr/>
    </dgm:pt>
    <dgm:pt modelId="{6ED14628-71AD-B940-8FBF-C3104260FC7F}" type="pres">
      <dgm:prSet presAssocID="{3C0DC04B-DA57-A142-9A27-AB109AB070AD}" presName="hierRoot2" presStyleCnt="0">
        <dgm:presLayoutVars>
          <dgm:hierBranch val="init"/>
        </dgm:presLayoutVars>
      </dgm:prSet>
      <dgm:spPr/>
    </dgm:pt>
    <dgm:pt modelId="{EB668BCE-7B2D-1B49-9488-9457C710CB53}" type="pres">
      <dgm:prSet presAssocID="{3C0DC04B-DA57-A142-9A27-AB109AB070AD}" presName="rootComposite" presStyleCnt="0"/>
      <dgm:spPr/>
    </dgm:pt>
    <dgm:pt modelId="{335685B1-994B-B14D-BA26-406CEC3CB7CE}" type="pres">
      <dgm:prSet presAssocID="{3C0DC04B-DA57-A142-9A27-AB109AB070AD}" presName="rootText" presStyleLbl="node2" presStyleIdx="2" presStyleCnt="3">
        <dgm:presLayoutVars>
          <dgm:chPref val="3"/>
        </dgm:presLayoutVars>
      </dgm:prSet>
      <dgm:spPr/>
    </dgm:pt>
    <dgm:pt modelId="{558112E2-3CC2-7D4F-9686-D62A32967E53}" type="pres">
      <dgm:prSet presAssocID="{3C0DC04B-DA57-A142-9A27-AB109AB070AD}" presName="rootConnector" presStyleLbl="node2" presStyleIdx="2" presStyleCnt="3"/>
      <dgm:spPr/>
    </dgm:pt>
    <dgm:pt modelId="{3C940497-47CF-2445-8880-8112262C161F}" type="pres">
      <dgm:prSet presAssocID="{3C0DC04B-DA57-A142-9A27-AB109AB070AD}" presName="hierChild4" presStyleCnt="0"/>
      <dgm:spPr/>
    </dgm:pt>
    <dgm:pt modelId="{7986901E-7ED5-FE4E-B08C-A82AC3B8114A}" type="pres">
      <dgm:prSet presAssocID="{3C0DC04B-DA57-A142-9A27-AB109AB070AD}" presName="hierChild5" presStyleCnt="0"/>
      <dgm:spPr/>
    </dgm:pt>
    <dgm:pt modelId="{5056ABC5-991A-8940-BA3B-409C66AE1D83}" type="pres">
      <dgm:prSet presAssocID="{064AD7A4-FEA4-BC4F-9E3E-59686D7E77D2}" presName="hierChild3" presStyleCnt="0"/>
      <dgm:spPr/>
    </dgm:pt>
  </dgm:ptLst>
  <dgm:cxnLst>
    <dgm:cxn modelId="{AC037416-8AF4-134D-8919-38032AE28DA6}" type="presOf" srcId="{C0227425-AFD4-8B4C-B54D-C732297ABCB8}" destId="{F22FAF59-1E71-DD43-8B12-99390A602D57}" srcOrd="0" destOrd="0" presId="urn:microsoft.com/office/officeart/2005/8/layout/orgChart1"/>
    <dgm:cxn modelId="{9A257A2A-3383-B747-9975-7B5537F39BBF}" type="presOf" srcId="{380E208D-C028-0242-9F8E-FC60D5CCEA74}" destId="{04BA0D7E-5FE0-C740-8597-E5D561B0E307}" srcOrd="0" destOrd="0" presId="urn:microsoft.com/office/officeart/2005/8/layout/orgChart1"/>
    <dgm:cxn modelId="{A8119831-DC46-8C40-8CFD-78BC77A8C8B8}" srcId="{064AD7A4-FEA4-BC4F-9E3E-59686D7E77D2}" destId="{3C0DC04B-DA57-A142-9A27-AB109AB070AD}" srcOrd="2" destOrd="0" parTransId="{3ACF19BE-0206-F542-9D3E-2FD054288F1C}" sibTransId="{C3A2DAA1-627F-8C46-90A7-7796D46FEAF6}"/>
    <dgm:cxn modelId="{174EA334-14F6-8A47-9E22-8A87DA1C810E}" type="presOf" srcId="{064AD7A4-FEA4-BC4F-9E3E-59686D7E77D2}" destId="{5C9BBC46-9F31-8E46-838E-C6748CEF1A24}" srcOrd="1" destOrd="0" presId="urn:microsoft.com/office/officeart/2005/8/layout/orgChart1"/>
    <dgm:cxn modelId="{C6ED0536-ADC2-8C41-8049-45FC8CD13654}" type="presOf" srcId="{DB7A7DB2-038A-EF4A-8B5B-C1F862A493B5}" destId="{C15A4F65-E6BE-8749-BC1F-7C01366407D6}" srcOrd="0" destOrd="0" presId="urn:microsoft.com/office/officeart/2005/8/layout/orgChart1"/>
    <dgm:cxn modelId="{70C8A94E-D0D9-2B4F-9619-3D25A906396B}" type="presOf" srcId="{3C0DC04B-DA57-A142-9A27-AB109AB070AD}" destId="{558112E2-3CC2-7D4F-9686-D62A32967E53}" srcOrd="1" destOrd="0" presId="urn:microsoft.com/office/officeart/2005/8/layout/orgChart1"/>
    <dgm:cxn modelId="{68AEFA63-767A-E244-8644-101F0F2BFD1B}" type="presOf" srcId="{064AD7A4-FEA4-BC4F-9E3E-59686D7E77D2}" destId="{A56A4FBB-8427-3041-9994-2B81D1C5B131}" srcOrd="0" destOrd="0" presId="urn:microsoft.com/office/officeart/2005/8/layout/orgChart1"/>
    <dgm:cxn modelId="{C18A0E73-B330-D941-9C0D-DF7C616314D0}" srcId="{064AD7A4-FEA4-BC4F-9E3E-59686D7E77D2}" destId="{923A5E9A-D21F-EE47-8EBB-D44E6B37EC1D}" srcOrd="0" destOrd="0" parTransId="{DB7A7DB2-038A-EF4A-8B5B-C1F862A493B5}" sibTransId="{C575B71E-5BE9-A147-BE57-8F8CD25B759C}"/>
    <dgm:cxn modelId="{4038D087-7769-D842-89E2-62E1DD371795}" type="presOf" srcId="{8BE04CD7-52A2-5C46-BE40-D829B1AD4BA1}" destId="{2FD6C754-0293-3F40-8A98-A94764DE3CA7}" srcOrd="0" destOrd="0" presId="urn:microsoft.com/office/officeart/2005/8/layout/orgChart1"/>
    <dgm:cxn modelId="{AAA709AD-57C1-5246-8FBC-FFBBD24DA079}" type="presOf" srcId="{3ACF19BE-0206-F542-9D3E-2FD054288F1C}" destId="{6BD22A7C-8362-5F42-A921-ED936CB9D8B3}" srcOrd="0" destOrd="0" presId="urn:microsoft.com/office/officeart/2005/8/layout/orgChart1"/>
    <dgm:cxn modelId="{334E78BD-86E9-EE40-A999-1975840B0849}" type="presOf" srcId="{380E208D-C028-0242-9F8E-FC60D5CCEA74}" destId="{A908C8E6-8269-7348-9C68-2BC86A83E597}" srcOrd="1" destOrd="0" presId="urn:microsoft.com/office/officeart/2005/8/layout/orgChart1"/>
    <dgm:cxn modelId="{03B26AC8-FED5-CC41-905F-1E8D2F18F3D1}" type="presOf" srcId="{923A5E9A-D21F-EE47-8EBB-D44E6B37EC1D}" destId="{4C6CAB40-2EAD-BB4F-8C9F-C75D22D76A8C}" srcOrd="0" destOrd="0" presId="urn:microsoft.com/office/officeart/2005/8/layout/orgChart1"/>
    <dgm:cxn modelId="{5AE53CD4-9D85-0348-A58D-1C8D49DC1D43}" type="presOf" srcId="{923A5E9A-D21F-EE47-8EBB-D44E6B37EC1D}" destId="{BF541B31-F26A-9648-BEFD-FF5EF2DD7F93}" srcOrd="1" destOrd="0" presId="urn:microsoft.com/office/officeart/2005/8/layout/orgChart1"/>
    <dgm:cxn modelId="{81DF30F7-02B1-CA4E-9A2B-7A8A18AB19CB}" srcId="{C0227425-AFD4-8B4C-B54D-C732297ABCB8}" destId="{064AD7A4-FEA4-BC4F-9E3E-59686D7E77D2}" srcOrd="0" destOrd="0" parTransId="{742B5916-403B-BD45-844D-9B6A3ACFA8CC}" sibTransId="{0B8A1010-EC0C-0749-A979-E9D0B663D3B4}"/>
    <dgm:cxn modelId="{631E63FB-B01D-B945-96E3-8C7A0A847F04}" type="presOf" srcId="{3C0DC04B-DA57-A142-9A27-AB109AB070AD}" destId="{335685B1-994B-B14D-BA26-406CEC3CB7CE}" srcOrd="0" destOrd="0" presId="urn:microsoft.com/office/officeart/2005/8/layout/orgChart1"/>
    <dgm:cxn modelId="{467CE9FD-2214-4D4C-850F-433240348C2A}" srcId="{064AD7A4-FEA4-BC4F-9E3E-59686D7E77D2}" destId="{380E208D-C028-0242-9F8E-FC60D5CCEA74}" srcOrd="1" destOrd="0" parTransId="{8BE04CD7-52A2-5C46-BE40-D829B1AD4BA1}" sibTransId="{AE05C0CD-496A-1B4D-A35C-C9AFF891A2EC}"/>
    <dgm:cxn modelId="{F60576CE-8EB7-504B-A04D-C0C1357358F7}" type="presParOf" srcId="{F22FAF59-1E71-DD43-8B12-99390A602D57}" destId="{1FCDCFF6-128E-C845-B7E6-7162273F9649}" srcOrd="0" destOrd="0" presId="urn:microsoft.com/office/officeart/2005/8/layout/orgChart1"/>
    <dgm:cxn modelId="{ABAA6E45-E2E9-3441-A759-CDE63740D00D}" type="presParOf" srcId="{1FCDCFF6-128E-C845-B7E6-7162273F9649}" destId="{00D3DC2E-D1BA-2945-A651-5C4CC3F6DC2B}" srcOrd="0" destOrd="0" presId="urn:microsoft.com/office/officeart/2005/8/layout/orgChart1"/>
    <dgm:cxn modelId="{7266B577-137D-1240-89F3-C11B7C738B65}" type="presParOf" srcId="{00D3DC2E-D1BA-2945-A651-5C4CC3F6DC2B}" destId="{A56A4FBB-8427-3041-9994-2B81D1C5B131}" srcOrd="0" destOrd="0" presId="urn:microsoft.com/office/officeart/2005/8/layout/orgChart1"/>
    <dgm:cxn modelId="{76F83115-DF50-3B44-8B41-B376DE419B88}" type="presParOf" srcId="{00D3DC2E-D1BA-2945-A651-5C4CC3F6DC2B}" destId="{5C9BBC46-9F31-8E46-838E-C6748CEF1A24}" srcOrd="1" destOrd="0" presId="urn:microsoft.com/office/officeart/2005/8/layout/orgChart1"/>
    <dgm:cxn modelId="{8BC2C489-D538-F548-80E2-D8DEC4F815CE}" type="presParOf" srcId="{1FCDCFF6-128E-C845-B7E6-7162273F9649}" destId="{C25C9931-F46A-A04C-9FF1-21BE20BEC036}" srcOrd="1" destOrd="0" presId="urn:microsoft.com/office/officeart/2005/8/layout/orgChart1"/>
    <dgm:cxn modelId="{0A1A753D-233C-274E-8093-80F3E1A87981}" type="presParOf" srcId="{C25C9931-F46A-A04C-9FF1-21BE20BEC036}" destId="{C15A4F65-E6BE-8749-BC1F-7C01366407D6}" srcOrd="0" destOrd="0" presId="urn:microsoft.com/office/officeart/2005/8/layout/orgChart1"/>
    <dgm:cxn modelId="{60C565E9-93FF-BE4C-ACB1-2ADEAFE3A452}" type="presParOf" srcId="{C25C9931-F46A-A04C-9FF1-21BE20BEC036}" destId="{4B45E720-72E5-6947-8C9C-94527AF74688}" srcOrd="1" destOrd="0" presId="urn:microsoft.com/office/officeart/2005/8/layout/orgChart1"/>
    <dgm:cxn modelId="{DF8F6A65-1AF5-404C-9166-36ACFA004F7B}" type="presParOf" srcId="{4B45E720-72E5-6947-8C9C-94527AF74688}" destId="{5984163D-A0F0-BF4B-90C9-FCF28CC5CDE3}" srcOrd="0" destOrd="0" presId="urn:microsoft.com/office/officeart/2005/8/layout/orgChart1"/>
    <dgm:cxn modelId="{5E15D7A9-879C-6D48-8505-C2AAEB922A54}" type="presParOf" srcId="{5984163D-A0F0-BF4B-90C9-FCF28CC5CDE3}" destId="{4C6CAB40-2EAD-BB4F-8C9F-C75D22D76A8C}" srcOrd="0" destOrd="0" presId="urn:microsoft.com/office/officeart/2005/8/layout/orgChart1"/>
    <dgm:cxn modelId="{C1785296-12E3-7441-8C4B-D58427E2700A}" type="presParOf" srcId="{5984163D-A0F0-BF4B-90C9-FCF28CC5CDE3}" destId="{BF541B31-F26A-9648-BEFD-FF5EF2DD7F93}" srcOrd="1" destOrd="0" presId="urn:microsoft.com/office/officeart/2005/8/layout/orgChart1"/>
    <dgm:cxn modelId="{011D6351-4BBF-804E-888D-90D31A9E9C18}" type="presParOf" srcId="{4B45E720-72E5-6947-8C9C-94527AF74688}" destId="{969E250C-2142-4E4D-B02A-936D6789A75F}" srcOrd="1" destOrd="0" presId="urn:microsoft.com/office/officeart/2005/8/layout/orgChart1"/>
    <dgm:cxn modelId="{1C5715F9-9BB3-6448-B967-FAAA5CBC635D}" type="presParOf" srcId="{4B45E720-72E5-6947-8C9C-94527AF74688}" destId="{2C7A1260-8B9C-9D40-B6BA-CF22403F5442}" srcOrd="2" destOrd="0" presId="urn:microsoft.com/office/officeart/2005/8/layout/orgChart1"/>
    <dgm:cxn modelId="{5B15B577-5700-604E-B173-B842659BAFF9}" type="presParOf" srcId="{C25C9931-F46A-A04C-9FF1-21BE20BEC036}" destId="{2FD6C754-0293-3F40-8A98-A94764DE3CA7}" srcOrd="2" destOrd="0" presId="urn:microsoft.com/office/officeart/2005/8/layout/orgChart1"/>
    <dgm:cxn modelId="{07B11428-33C4-924A-A0AC-199D57E0CEF0}" type="presParOf" srcId="{C25C9931-F46A-A04C-9FF1-21BE20BEC036}" destId="{A99E0594-1610-744F-AA79-42C8CA2B0F2D}" srcOrd="3" destOrd="0" presId="urn:microsoft.com/office/officeart/2005/8/layout/orgChart1"/>
    <dgm:cxn modelId="{494669E4-9FDB-7A47-A31A-C8C1F586E753}" type="presParOf" srcId="{A99E0594-1610-744F-AA79-42C8CA2B0F2D}" destId="{BDFA2267-8167-C94E-BF52-650DBDBE5C42}" srcOrd="0" destOrd="0" presId="urn:microsoft.com/office/officeart/2005/8/layout/orgChart1"/>
    <dgm:cxn modelId="{B43A26D6-D367-E040-906C-9D9C2B9DE253}" type="presParOf" srcId="{BDFA2267-8167-C94E-BF52-650DBDBE5C42}" destId="{04BA0D7E-5FE0-C740-8597-E5D561B0E307}" srcOrd="0" destOrd="0" presId="urn:microsoft.com/office/officeart/2005/8/layout/orgChart1"/>
    <dgm:cxn modelId="{1F150E6A-B2AF-B541-AF58-EFBD4E6980FB}" type="presParOf" srcId="{BDFA2267-8167-C94E-BF52-650DBDBE5C42}" destId="{A908C8E6-8269-7348-9C68-2BC86A83E597}" srcOrd="1" destOrd="0" presId="urn:microsoft.com/office/officeart/2005/8/layout/orgChart1"/>
    <dgm:cxn modelId="{9A3AF913-DB85-9C4D-80F0-D6FCA1EBB0CE}" type="presParOf" srcId="{A99E0594-1610-744F-AA79-42C8CA2B0F2D}" destId="{14C5D6D8-8229-2645-B142-9DFF03D7569F}" srcOrd="1" destOrd="0" presId="urn:microsoft.com/office/officeart/2005/8/layout/orgChart1"/>
    <dgm:cxn modelId="{F6B94805-D751-A148-9D72-F18CA88CF8F1}" type="presParOf" srcId="{A99E0594-1610-744F-AA79-42C8CA2B0F2D}" destId="{BC0E6B64-6B3C-7041-8265-521AB66DB2C2}" srcOrd="2" destOrd="0" presId="urn:microsoft.com/office/officeart/2005/8/layout/orgChart1"/>
    <dgm:cxn modelId="{D8A4CE05-43BF-6343-B601-645A0F3EA4A0}" type="presParOf" srcId="{C25C9931-F46A-A04C-9FF1-21BE20BEC036}" destId="{6BD22A7C-8362-5F42-A921-ED936CB9D8B3}" srcOrd="4" destOrd="0" presId="urn:microsoft.com/office/officeart/2005/8/layout/orgChart1"/>
    <dgm:cxn modelId="{6326DCAE-4BC1-DA4C-9548-AA56BCC70089}" type="presParOf" srcId="{C25C9931-F46A-A04C-9FF1-21BE20BEC036}" destId="{6ED14628-71AD-B940-8FBF-C3104260FC7F}" srcOrd="5" destOrd="0" presId="urn:microsoft.com/office/officeart/2005/8/layout/orgChart1"/>
    <dgm:cxn modelId="{AD648767-C2D3-6A4E-8B78-0D8CC32AAB04}" type="presParOf" srcId="{6ED14628-71AD-B940-8FBF-C3104260FC7F}" destId="{EB668BCE-7B2D-1B49-9488-9457C710CB53}" srcOrd="0" destOrd="0" presId="urn:microsoft.com/office/officeart/2005/8/layout/orgChart1"/>
    <dgm:cxn modelId="{6B5F7618-A010-5145-871F-B176394D0760}" type="presParOf" srcId="{EB668BCE-7B2D-1B49-9488-9457C710CB53}" destId="{335685B1-994B-B14D-BA26-406CEC3CB7CE}" srcOrd="0" destOrd="0" presId="urn:microsoft.com/office/officeart/2005/8/layout/orgChart1"/>
    <dgm:cxn modelId="{E612A04B-7969-404A-B1E9-B24E032A83FD}" type="presParOf" srcId="{EB668BCE-7B2D-1B49-9488-9457C710CB53}" destId="{558112E2-3CC2-7D4F-9686-D62A32967E53}" srcOrd="1" destOrd="0" presId="urn:microsoft.com/office/officeart/2005/8/layout/orgChart1"/>
    <dgm:cxn modelId="{44FD6F74-5634-EA4D-91A4-F73E0E4138AE}" type="presParOf" srcId="{6ED14628-71AD-B940-8FBF-C3104260FC7F}" destId="{3C940497-47CF-2445-8880-8112262C161F}" srcOrd="1" destOrd="0" presId="urn:microsoft.com/office/officeart/2005/8/layout/orgChart1"/>
    <dgm:cxn modelId="{0CEB7079-1AAE-3748-988C-8F67DBDDD77D}" type="presParOf" srcId="{6ED14628-71AD-B940-8FBF-C3104260FC7F}" destId="{7986901E-7ED5-FE4E-B08C-A82AC3B8114A}" srcOrd="2" destOrd="0" presId="urn:microsoft.com/office/officeart/2005/8/layout/orgChart1"/>
    <dgm:cxn modelId="{080D3053-DC25-B74B-A18F-4C6CA54CF60C}" type="presParOf" srcId="{1FCDCFF6-128E-C845-B7E6-7162273F9649}" destId="{5056ABC5-991A-8940-BA3B-409C66AE1D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227425-AFD4-8B4C-B54D-C732297ABCB8}" type="doc">
      <dgm:prSet loTypeId="urn:microsoft.com/office/officeart/2005/8/layout/orgChar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64AD7A4-FEA4-BC4F-9E3E-59686D7E77D2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Group 2</a:t>
          </a:r>
        </a:p>
      </dgm:t>
    </dgm:pt>
    <dgm:pt modelId="{742B5916-403B-BD45-844D-9B6A3ACFA8CC}" type="parTrans" cxnId="{81DF30F7-02B1-CA4E-9A2B-7A8A18AB19CB}">
      <dgm:prSet/>
      <dgm:spPr/>
      <dgm:t>
        <a:bodyPr/>
        <a:lstStyle/>
        <a:p>
          <a:endParaRPr lang="en-US"/>
        </a:p>
      </dgm:t>
    </dgm:pt>
    <dgm:pt modelId="{0B8A1010-EC0C-0749-A979-E9D0B663D3B4}" type="sibTrans" cxnId="{81DF30F7-02B1-CA4E-9A2B-7A8A18AB19CB}">
      <dgm:prSet/>
      <dgm:spPr/>
      <dgm:t>
        <a:bodyPr/>
        <a:lstStyle/>
        <a:p>
          <a:endParaRPr lang="en-US"/>
        </a:p>
      </dgm:t>
    </dgm:pt>
    <dgm:pt modelId="{923A5E9A-D21F-EE47-8EBB-D44E6B37EC1D}">
      <dgm:prSet phldrT="[Text]"/>
      <dgm:spPr>
        <a:gradFill flip="none" rotWithShape="0">
          <a:gsLst>
            <a:gs pos="25000">
              <a:srgbClr val="00B0F0">
                <a:tint val="66000"/>
                <a:satMod val="160000"/>
              </a:srgbClr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dirty="0"/>
            <a:t>Ind 4</a:t>
          </a:r>
        </a:p>
      </dgm:t>
    </dgm:pt>
    <dgm:pt modelId="{DB7A7DB2-038A-EF4A-8B5B-C1F862A493B5}" type="parTrans" cxnId="{C18A0E73-B330-D941-9C0D-DF7C616314D0}">
      <dgm:prSet/>
      <dgm:spPr/>
      <dgm:t>
        <a:bodyPr/>
        <a:lstStyle/>
        <a:p>
          <a:endParaRPr lang="en-US"/>
        </a:p>
      </dgm:t>
    </dgm:pt>
    <dgm:pt modelId="{C575B71E-5BE9-A147-BE57-8F8CD25B759C}" type="sibTrans" cxnId="{C18A0E73-B330-D941-9C0D-DF7C616314D0}">
      <dgm:prSet/>
      <dgm:spPr/>
      <dgm:t>
        <a:bodyPr/>
        <a:lstStyle/>
        <a:p>
          <a:endParaRPr lang="en-US"/>
        </a:p>
      </dgm:t>
    </dgm:pt>
    <dgm:pt modelId="{380E208D-C028-0242-9F8E-FC60D5CCEA74}">
      <dgm:prSet phldrT="[Text]"/>
      <dgm:spPr>
        <a:gradFill flip="none" rotWithShape="0">
          <a:gsLst>
            <a:gs pos="25000">
              <a:srgbClr val="00B0F0">
                <a:tint val="66000"/>
                <a:satMod val="160000"/>
              </a:srgbClr>
            </a:gs>
            <a:gs pos="50000">
              <a:srgbClr val="FFC000"/>
            </a:gs>
            <a:gs pos="100000">
              <a:srgbClr val="FFC000"/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dirty="0"/>
            <a:t>Ind 5</a:t>
          </a:r>
        </a:p>
      </dgm:t>
    </dgm:pt>
    <dgm:pt modelId="{8BE04CD7-52A2-5C46-BE40-D829B1AD4BA1}" type="parTrans" cxnId="{467CE9FD-2214-4D4C-850F-433240348C2A}">
      <dgm:prSet/>
      <dgm:spPr/>
      <dgm:t>
        <a:bodyPr/>
        <a:lstStyle/>
        <a:p>
          <a:endParaRPr lang="en-US"/>
        </a:p>
      </dgm:t>
    </dgm:pt>
    <dgm:pt modelId="{AE05C0CD-496A-1B4D-A35C-C9AFF891A2EC}" type="sibTrans" cxnId="{467CE9FD-2214-4D4C-850F-433240348C2A}">
      <dgm:prSet/>
      <dgm:spPr/>
      <dgm:t>
        <a:bodyPr/>
        <a:lstStyle/>
        <a:p>
          <a:endParaRPr lang="en-US"/>
        </a:p>
      </dgm:t>
    </dgm:pt>
    <dgm:pt modelId="{3C0DC04B-DA57-A142-9A27-AB109AB070AD}">
      <dgm:prSet phldrT="[Text]"/>
      <dgm:spPr>
        <a:gradFill flip="none" rotWithShape="0">
          <a:gsLst>
            <a:gs pos="25000">
              <a:srgbClr val="00B0F0">
                <a:tint val="66000"/>
                <a:satMod val="160000"/>
              </a:srgbClr>
            </a:gs>
            <a:gs pos="50000">
              <a:srgbClr val="C00000"/>
            </a:gs>
            <a:gs pos="100000">
              <a:srgbClr val="C00000"/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dirty="0"/>
            <a:t>Ind 6</a:t>
          </a:r>
        </a:p>
      </dgm:t>
    </dgm:pt>
    <dgm:pt modelId="{3ACF19BE-0206-F542-9D3E-2FD054288F1C}" type="parTrans" cxnId="{A8119831-DC46-8C40-8CFD-78BC77A8C8B8}">
      <dgm:prSet/>
      <dgm:spPr/>
      <dgm:t>
        <a:bodyPr/>
        <a:lstStyle/>
        <a:p>
          <a:endParaRPr lang="en-US"/>
        </a:p>
      </dgm:t>
    </dgm:pt>
    <dgm:pt modelId="{C3A2DAA1-627F-8C46-90A7-7796D46FEAF6}" type="sibTrans" cxnId="{A8119831-DC46-8C40-8CFD-78BC77A8C8B8}">
      <dgm:prSet/>
      <dgm:spPr/>
      <dgm:t>
        <a:bodyPr/>
        <a:lstStyle/>
        <a:p>
          <a:endParaRPr lang="en-US"/>
        </a:p>
      </dgm:t>
    </dgm:pt>
    <dgm:pt modelId="{F22FAF59-1E71-DD43-8B12-99390A602D57}" type="pres">
      <dgm:prSet presAssocID="{C0227425-AFD4-8B4C-B54D-C732297ABC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CDCFF6-128E-C845-B7E6-7162273F9649}" type="pres">
      <dgm:prSet presAssocID="{064AD7A4-FEA4-BC4F-9E3E-59686D7E77D2}" presName="hierRoot1" presStyleCnt="0">
        <dgm:presLayoutVars>
          <dgm:hierBranch val="init"/>
        </dgm:presLayoutVars>
      </dgm:prSet>
      <dgm:spPr/>
    </dgm:pt>
    <dgm:pt modelId="{00D3DC2E-D1BA-2945-A651-5C4CC3F6DC2B}" type="pres">
      <dgm:prSet presAssocID="{064AD7A4-FEA4-BC4F-9E3E-59686D7E77D2}" presName="rootComposite1" presStyleCnt="0"/>
      <dgm:spPr/>
    </dgm:pt>
    <dgm:pt modelId="{A56A4FBB-8427-3041-9994-2B81D1C5B131}" type="pres">
      <dgm:prSet presAssocID="{064AD7A4-FEA4-BC4F-9E3E-59686D7E77D2}" presName="rootText1" presStyleLbl="node0" presStyleIdx="0" presStyleCnt="1">
        <dgm:presLayoutVars>
          <dgm:chPref val="3"/>
        </dgm:presLayoutVars>
      </dgm:prSet>
      <dgm:spPr/>
    </dgm:pt>
    <dgm:pt modelId="{5C9BBC46-9F31-8E46-838E-C6748CEF1A24}" type="pres">
      <dgm:prSet presAssocID="{064AD7A4-FEA4-BC4F-9E3E-59686D7E77D2}" presName="rootConnector1" presStyleLbl="node1" presStyleIdx="0" presStyleCnt="0"/>
      <dgm:spPr/>
    </dgm:pt>
    <dgm:pt modelId="{C25C9931-F46A-A04C-9FF1-21BE20BEC036}" type="pres">
      <dgm:prSet presAssocID="{064AD7A4-FEA4-BC4F-9E3E-59686D7E77D2}" presName="hierChild2" presStyleCnt="0"/>
      <dgm:spPr/>
    </dgm:pt>
    <dgm:pt modelId="{C15A4F65-E6BE-8749-BC1F-7C01366407D6}" type="pres">
      <dgm:prSet presAssocID="{DB7A7DB2-038A-EF4A-8B5B-C1F862A493B5}" presName="Name37" presStyleLbl="parChTrans1D2" presStyleIdx="0" presStyleCnt="3"/>
      <dgm:spPr/>
    </dgm:pt>
    <dgm:pt modelId="{4B45E720-72E5-6947-8C9C-94527AF74688}" type="pres">
      <dgm:prSet presAssocID="{923A5E9A-D21F-EE47-8EBB-D44E6B37EC1D}" presName="hierRoot2" presStyleCnt="0">
        <dgm:presLayoutVars>
          <dgm:hierBranch val="init"/>
        </dgm:presLayoutVars>
      </dgm:prSet>
      <dgm:spPr/>
    </dgm:pt>
    <dgm:pt modelId="{5984163D-A0F0-BF4B-90C9-FCF28CC5CDE3}" type="pres">
      <dgm:prSet presAssocID="{923A5E9A-D21F-EE47-8EBB-D44E6B37EC1D}" presName="rootComposite" presStyleCnt="0"/>
      <dgm:spPr/>
    </dgm:pt>
    <dgm:pt modelId="{4C6CAB40-2EAD-BB4F-8C9F-C75D22D76A8C}" type="pres">
      <dgm:prSet presAssocID="{923A5E9A-D21F-EE47-8EBB-D44E6B37EC1D}" presName="rootText" presStyleLbl="node2" presStyleIdx="0" presStyleCnt="3">
        <dgm:presLayoutVars>
          <dgm:chPref val="3"/>
        </dgm:presLayoutVars>
      </dgm:prSet>
      <dgm:spPr/>
    </dgm:pt>
    <dgm:pt modelId="{BF541B31-F26A-9648-BEFD-FF5EF2DD7F93}" type="pres">
      <dgm:prSet presAssocID="{923A5E9A-D21F-EE47-8EBB-D44E6B37EC1D}" presName="rootConnector" presStyleLbl="node2" presStyleIdx="0" presStyleCnt="3"/>
      <dgm:spPr/>
    </dgm:pt>
    <dgm:pt modelId="{969E250C-2142-4E4D-B02A-936D6789A75F}" type="pres">
      <dgm:prSet presAssocID="{923A5E9A-D21F-EE47-8EBB-D44E6B37EC1D}" presName="hierChild4" presStyleCnt="0"/>
      <dgm:spPr/>
    </dgm:pt>
    <dgm:pt modelId="{2C7A1260-8B9C-9D40-B6BA-CF22403F5442}" type="pres">
      <dgm:prSet presAssocID="{923A5E9A-D21F-EE47-8EBB-D44E6B37EC1D}" presName="hierChild5" presStyleCnt="0"/>
      <dgm:spPr/>
    </dgm:pt>
    <dgm:pt modelId="{2FD6C754-0293-3F40-8A98-A94764DE3CA7}" type="pres">
      <dgm:prSet presAssocID="{8BE04CD7-52A2-5C46-BE40-D829B1AD4BA1}" presName="Name37" presStyleLbl="parChTrans1D2" presStyleIdx="1" presStyleCnt="3"/>
      <dgm:spPr/>
    </dgm:pt>
    <dgm:pt modelId="{A99E0594-1610-744F-AA79-42C8CA2B0F2D}" type="pres">
      <dgm:prSet presAssocID="{380E208D-C028-0242-9F8E-FC60D5CCEA74}" presName="hierRoot2" presStyleCnt="0">
        <dgm:presLayoutVars>
          <dgm:hierBranch val="init"/>
        </dgm:presLayoutVars>
      </dgm:prSet>
      <dgm:spPr/>
    </dgm:pt>
    <dgm:pt modelId="{BDFA2267-8167-C94E-BF52-650DBDBE5C42}" type="pres">
      <dgm:prSet presAssocID="{380E208D-C028-0242-9F8E-FC60D5CCEA74}" presName="rootComposite" presStyleCnt="0"/>
      <dgm:spPr/>
    </dgm:pt>
    <dgm:pt modelId="{04BA0D7E-5FE0-C740-8597-E5D561B0E307}" type="pres">
      <dgm:prSet presAssocID="{380E208D-C028-0242-9F8E-FC60D5CCEA74}" presName="rootText" presStyleLbl="node2" presStyleIdx="1" presStyleCnt="3">
        <dgm:presLayoutVars>
          <dgm:chPref val="3"/>
        </dgm:presLayoutVars>
      </dgm:prSet>
      <dgm:spPr/>
    </dgm:pt>
    <dgm:pt modelId="{A908C8E6-8269-7348-9C68-2BC86A83E597}" type="pres">
      <dgm:prSet presAssocID="{380E208D-C028-0242-9F8E-FC60D5CCEA74}" presName="rootConnector" presStyleLbl="node2" presStyleIdx="1" presStyleCnt="3"/>
      <dgm:spPr/>
    </dgm:pt>
    <dgm:pt modelId="{14C5D6D8-8229-2645-B142-9DFF03D7569F}" type="pres">
      <dgm:prSet presAssocID="{380E208D-C028-0242-9F8E-FC60D5CCEA74}" presName="hierChild4" presStyleCnt="0"/>
      <dgm:spPr/>
    </dgm:pt>
    <dgm:pt modelId="{BC0E6B64-6B3C-7041-8265-521AB66DB2C2}" type="pres">
      <dgm:prSet presAssocID="{380E208D-C028-0242-9F8E-FC60D5CCEA74}" presName="hierChild5" presStyleCnt="0"/>
      <dgm:spPr/>
    </dgm:pt>
    <dgm:pt modelId="{6BD22A7C-8362-5F42-A921-ED936CB9D8B3}" type="pres">
      <dgm:prSet presAssocID="{3ACF19BE-0206-F542-9D3E-2FD054288F1C}" presName="Name37" presStyleLbl="parChTrans1D2" presStyleIdx="2" presStyleCnt="3"/>
      <dgm:spPr/>
    </dgm:pt>
    <dgm:pt modelId="{6ED14628-71AD-B940-8FBF-C3104260FC7F}" type="pres">
      <dgm:prSet presAssocID="{3C0DC04B-DA57-A142-9A27-AB109AB070AD}" presName="hierRoot2" presStyleCnt="0">
        <dgm:presLayoutVars>
          <dgm:hierBranch val="init"/>
        </dgm:presLayoutVars>
      </dgm:prSet>
      <dgm:spPr/>
    </dgm:pt>
    <dgm:pt modelId="{EB668BCE-7B2D-1B49-9488-9457C710CB53}" type="pres">
      <dgm:prSet presAssocID="{3C0DC04B-DA57-A142-9A27-AB109AB070AD}" presName="rootComposite" presStyleCnt="0"/>
      <dgm:spPr/>
    </dgm:pt>
    <dgm:pt modelId="{335685B1-994B-B14D-BA26-406CEC3CB7CE}" type="pres">
      <dgm:prSet presAssocID="{3C0DC04B-DA57-A142-9A27-AB109AB070AD}" presName="rootText" presStyleLbl="node2" presStyleIdx="2" presStyleCnt="3">
        <dgm:presLayoutVars>
          <dgm:chPref val="3"/>
        </dgm:presLayoutVars>
      </dgm:prSet>
      <dgm:spPr/>
    </dgm:pt>
    <dgm:pt modelId="{558112E2-3CC2-7D4F-9686-D62A32967E53}" type="pres">
      <dgm:prSet presAssocID="{3C0DC04B-DA57-A142-9A27-AB109AB070AD}" presName="rootConnector" presStyleLbl="node2" presStyleIdx="2" presStyleCnt="3"/>
      <dgm:spPr/>
    </dgm:pt>
    <dgm:pt modelId="{3C940497-47CF-2445-8880-8112262C161F}" type="pres">
      <dgm:prSet presAssocID="{3C0DC04B-DA57-A142-9A27-AB109AB070AD}" presName="hierChild4" presStyleCnt="0"/>
      <dgm:spPr/>
    </dgm:pt>
    <dgm:pt modelId="{7986901E-7ED5-FE4E-B08C-A82AC3B8114A}" type="pres">
      <dgm:prSet presAssocID="{3C0DC04B-DA57-A142-9A27-AB109AB070AD}" presName="hierChild5" presStyleCnt="0"/>
      <dgm:spPr/>
    </dgm:pt>
    <dgm:pt modelId="{5056ABC5-991A-8940-BA3B-409C66AE1D83}" type="pres">
      <dgm:prSet presAssocID="{064AD7A4-FEA4-BC4F-9E3E-59686D7E77D2}" presName="hierChild3" presStyleCnt="0"/>
      <dgm:spPr/>
    </dgm:pt>
  </dgm:ptLst>
  <dgm:cxnLst>
    <dgm:cxn modelId="{AC037416-8AF4-134D-8919-38032AE28DA6}" type="presOf" srcId="{C0227425-AFD4-8B4C-B54D-C732297ABCB8}" destId="{F22FAF59-1E71-DD43-8B12-99390A602D57}" srcOrd="0" destOrd="0" presId="urn:microsoft.com/office/officeart/2005/8/layout/orgChart1"/>
    <dgm:cxn modelId="{9A257A2A-3383-B747-9975-7B5537F39BBF}" type="presOf" srcId="{380E208D-C028-0242-9F8E-FC60D5CCEA74}" destId="{04BA0D7E-5FE0-C740-8597-E5D561B0E307}" srcOrd="0" destOrd="0" presId="urn:microsoft.com/office/officeart/2005/8/layout/orgChart1"/>
    <dgm:cxn modelId="{A8119831-DC46-8C40-8CFD-78BC77A8C8B8}" srcId="{064AD7A4-FEA4-BC4F-9E3E-59686D7E77D2}" destId="{3C0DC04B-DA57-A142-9A27-AB109AB070AD}" srcOrd="2" destOrd="0" parTransId="{3ACF19BE-0206-F542-9D3E-2FD054288F1C}" sibTransId="{C3A2DAA1-627F-8C46-90A7-7796D46FEAF6}"/>
    <dgm:cxn modelId="{174EA334-14F6-8A47-9E22-8A87DA1C810E}" type="presOf" srcId="{064AD7A4-FEA4-BC4F-9E3E-59686D7E77D2}" destId="{5C9BBC46-9F31-8E46-838E-C6748CEF1A24}" srcOrd="1" destOrd="0" presId="urn:microsoft.com/office/officeart/2005/8/layout/orgChart1"/>
    <dgm:cxn modelId="{C6ED0536-ADC2-8C41-8049-45FC8CD13654}" type="presOf" srcId="{DB7A7DB2-038A-EF4A-8B5B-C1F862A493B5}" destId="{C15A4F65-E6BE-8749-BC1F-7C01366407D6}" srcOrd="0" destOrd="0" presId="urn:microsoft.com/office/officeart/2005/8/layout/orgChart1"/>
    <dgm:cxn modelId="{70C8A94E-D0D9-2B4F-9619-3D25A906396B}" type="presOf" srcId="{3C0DC04B-DA57-A142-9A27-AB109AB070AD}" destId="{558112E2-3CC2-7D4F-9686-D62A32967E53}" srcOrd="1" destOrd="0" presId="urn:microsoft.com/office/officeart/2005/8/layout/orgChart1"/>
    <dgm:cxn modelId="{68AEFA63-767A-E244-8644-101F0F2BFD1B}" type="presOf" srcId="{064AD7A4-FEA4-BC4F-9E3E-59686D7E77D2}" destId="{A56A4FBB-8427-3041-9994-2B81D1C5B131}" srcOrd="0" destOrd="0" presId="urn:microsoft.com/office/officeart/2005/8/layout/orgChart1"/>
    <dgm:cxn modelId="{C18A0E73-B330-D941-9C0D-DF7C616314D0}" srcId="{064AD7A4-FEA4-BC4F-9E3E-59686D7E77D2}" destId="{923A5E9A-D21F-EE47-8EBB-D44E6B37EC1D}" srcOrd="0" destOrd="0" parTransId="{DB7A7DB2-038A-EF4A-8B5B-C1F862A493B5}" sibTransId="{C575B71E-5BE9-A147-BE57-8F8CD25B759C}"/>
    <dgm:cxn modelId="{4038D087-7769-D842-89E2-62E1DD371795}" type="presOf" srcId="{8BE04CD7-52A2-5C46-BE40-D829B1AD4BA1}" destId="{2FD6C754-0293-3F40-8A98-A94764DE3CA7}" srcOrd="0" destOrd="0" presId="urn:microsoft.com/office/officeart/2005/8/layout/orgChart1"/>
    <dgm:cxn modelId="{AAA709AD-57C1-5246-8FBC-FFBBD24DA079}" type="presOf" srcId="{3ACF19BE-0206-F542-9D3E-2FD054288F1C}" destId="{6BD22A7C-8362-5F42-A921-ED936CB9D8B3}" srcOrd="0" destOrd="0" presId="urn:microsoft.com/office/officeart/2005/8/layout/orgChart1"/>
    <dgm:cxn modelId="{334E78BD-86E9-EE40-A999-1975840B0849}" type="presOf" srcId="{380E208D-C028-0242-9F8E-FC60D5CCEA74}" destId="{A908C8E6-8269-7348-9C68-2BC86A83E597}" srcOrd="1" destOrd="0" presId="urn:microsoft.com/office/officeart/2005/8/layout/orgChart1"/>
    <dgm:cxn modelId="{03B26AC8-FED5-CC41-905F-1E8D2F18F3D1}" type="presOf" srcId="{923A5E9A-D21F-EE47-8EBB-D44E6B37EC1D}" destId="{4C6CAB40-2EAD-BB4F-8C9F-C75D22D76A8C}" srcOrd="0" destOrd="0" presId="urn:microsoft.com/office/officeart/2005/8/layout/orgChart1"/>
    <dgm:cxn modelId="{5AE53CD4-9D85-0348-A58D-1C8D49DC1D43}" type="presOf" srcId="{923A5E9A-D21F-EE47-8EBB-D44E6B37EC1D}" destId="{BF541B31-F26A-9648-BEFD-FF5EF2DD7F93}" srcOrd="1" destOrd="0" presId="urn:microsoft.com/office/officeart/2005/8/layout/orgChart1"/>
    <dgm:cxn modelId="{81DF30F7-02B1-CA4E-9A2B-7A8A18AB19CB}" srcId="{C0227425-AFD4-8B4C-B54D-C732297ABCB8}" destId="{064AD7A4-FEA4-BC4F-9E3E-59686D7E77D2}" srcOrd="0" destOrd="0" parTransId="{742B5916-403B-BD45-844D-9B6A3ACFA8CC}" sibTransId="{0B8A1010-EC0C-0749-A979-E9D0B663D3B4}"/>
    <dgm:cxn modelId="{631E63FB-B01D-B945-96E3-8C7A0A847F04}" type="presOf" srcId="{3C0DC04B-DA57-A142-9A27-AB109AB070AD}" destId="{335685B1-994B-B14D-BA26-406CEC3CB7CE}" srcOrd="0" destOrd="0" presId="urn:microsoft.com/office/officeart/2005/8/layout/orgChart1"/>
    <dgm:cxn modelId="{467CE9FD-2214-4D4C-850F-433240348C2A}" srcId="{064AD7A4-FEA4-BC4F-9E3E-59686D7E77D2}" destId="{380E208D-C028-0242-9F8E-FC60D5CCEA74}" srcOrd="1" destOrd="0" parTransId="{8BE04CD7-52A2-5C46-BE40-D829B1AD4BA1}" sibTransId="{AE05C0CD-496A-1B4D-A35C-C9AFF891A2EC}"/>
    <dgm:cxn modelId="{F60576CE-8EB7-504B-A04D-C0C1357358F7}" type="presParOf" srcId="{F22FAF59-1E71-DD43-8B12-99390A602D57}" destId="{1FCDCFF6-128E-C845-B7E6-7162273F9649}" srcOrd="0" destOrd="0" presId="urn:microsoft.com/office/officeart/2005/8/layout/orgChart1"/>
    <dgm:cxn modelId="{ABAA6E45-E2E9-3441-A759-CDE63740D00D}" type="presParOf" srcId="{1FCDCFF6-128E-C845-B7E6-7162273F9649}" destId="{00D3DC2E-D1BA-2945-A651-5C4CC3F6DC2B}" srcOrd="0" destOrd="0" presId="urn:microsoft.com/office/officeart/2005/8/layout/orgChart1"/>
    <dgm:cxn modelId="{7266B577-137D-1240-89F3-C11B7C738B65}" type="presParOf" srcId="{00D3DC2E-D1BA-2945-A651-5C4CC3F6DC2B}" destId="{A56A4FBB-8427-3041-9994-2B81D1C5B131}" srcOrd="0" destOrd="0" presId="urn:microsoft.com/office/officeart/2005/8/layout/orgChart1"/>
    <dgm:cxn modelId="{76F83115-DF50-3B44-8B41-B376DE419B88}" type="presParOf" srcId="{00D3DC2E-D1BA-2945-A651-5C4CC3F6DC2B}" destId="{5C9BBC46-9F31-8E46-838E-C6748CEF1A24}" srcOrd="1" destOrd="0" presId="urn:microsoft.com/office/officeart/2005/8/layout/orgChart1"/>
    <dgm:cxn modelId="{8BC2C489-D538-F548-80E2-D8DEC4F815CE}" type="presParOf" srcId="{1FCDCFF6-128E-C845-B7E6-7162273F9649}" destId="{C25C9931-F46A-A04C-9FF1-21BE20BEC036}" srcOrd="1" destOrd="0" presId="urn:microsoft.com/office/officeart/2005/8/layout/orgChart1"/>
    <dgm:cxn modelId="{0A1A753D-233C-274E-8093-80F3E1A87981}" type="presParOf" srcId="{C25C9931-F46A-A04C-9FF1-21BE20BEC036}" destId="{C15A4F65-E6BE-8749-BC1F-7C01366407D6}" srcOrd="0" destOrd="0" presId="urn:microsoft.com/office/officeart/2005/8/layout/orgChart1"/>
    <dgm:cxn modelId="{60C565E9-93FF-BE4C-ACB1-2ADEAFE3A452}" type="presParOf" srcId="{C25C9931-F46A-A04C-9FF1-21BE20BEC036}" destId="{4B45E720-72E5-6947-8C9C-94527AF74688}" srcOrd="1" destOrd="0" presId="urn:microsoft.com/office/officeart/2005/8/layout/orgChart1"/>
    <dgm:cxn modelId="{DF8F6A65-1AF5-404C-9166-36ACFA004F7B}" type="presParOf" srcId="{4B45E720-72E5-6947-8C9C-94527AF74688}" destId="{5984163D-A0F0-BF4B-90C9-FCF28CC5CDE3}" srcOrd="0" destOrd="0" presId="urn:microsoft.com/office/officeart/2005/8/layout/orgChart1"/>
    <dgm:cxn modelId="{5E15D7A9-879C-6D48-8505-C2AAEB922A54}" type="presParOf" srcId="{5984163D-A0F0-BF4B-90C9-FCF28CC5CDE3}" destId="{4C6CAB40-2EAD-BB4F-8C9F-C75D22D76A8C}" srcOrd="0" destOrd="0" presId="urn:microsoft.com/office/officeart/2005/8/layout/orgChart1"/>
    <dgm:cxn modelId="{C1785296-12E3-7441-8C4B-D58427E2700A}" type="presParOf" srcId="{5984163D-A0F0-BF4B-90C9-FCF28CC5CDE3}" destId="{BF541B31-F26A-9648-BEFD-FF5EF2DD7F93}" srcOrd="1" destOrd="0" presId="urn:microsoft.com/office/officeart/2005/8/layout/orgChart1"/>
    <dgm:cxn modelId="{011D6351-4BBF-804E-888D-90D31A9E9C18}" type="presParOf" srcId="{4B45E720-72E5-6947-8C9C-94527AF74688}" destId="{969E250C-2142-4E4D-B02A-936D6789A75F}" srcOrd="1" destOrd="0" presId="urn:microsoft.com/office/officeart/2005/8/layout/orgChart1"/>
    <dgm:cxn modelId="{1C5715F9-9BB3-6448-B967-FAAA5CBC635D}" type="presParOf" srcId="{4B45E720-72E5-6947-8C9C-94527AF74688}" destId="{2C7A1260-8B9C-9D40-B6BA-CF22403F5442}" srcOrd="2" destOrd="0" presId="urn:microsoft.com/office/officeart/2005/8/layout/orgChart1"/>
    <dgm:cxn modelId="{5B15B577-5700-604E-B173-B842659BAFF9}" type="presParOf" srcId="{C25C9931-F46A-A04C-9FF1-21BE20BEC036}" destId="{2FD6C754-0293-3F40-8A98-A94764DE3CA7}" srcOrd="2" destOrd="0" presId="urn:microsoft.com/office/officeart/2005/8/layout/orgChart1"/>
    <dgm:cxn modelId="{07B11428-33C4-924A-A0AC-199D57E0CEF0}" type="presParOf" srcId="{C25C9931-F46A-A04C-9FF1-21BE20BEC036}" destId="{A99E0594-1610-744F-AA79-42C8CA2B0F2D}" srcOrd="3" destOrd="0" presId="urn:microsoft.com/office/officeart/2005/8/layout/orgChart1"/>
    <dgm:cxn modelId="{494669E4-9FDB-7A47-A31A-C8C1F586E753}" type="presParOf" srcId="{A99E0594-1610-744F-AA79-42C8CA2B0F2D}" destId="{BDFA2267-8167-C94E-BF52-650DBDBE5C42}" srcOrd="0" destOrd="0" presId="urn:microsoft.com/office/officeart/2005/8/layout/orgChart1"/>
    <dgm:cxn modelId="{B43A26D6-D367-E040-906C-9D9C2B9DE253}" type="presParOf" srcId="{BDFA2267-8167-C94E-BF52-650DBDBE5C42}" destId="{04BA0D7E-5FE0-C740-8597-E5D561B0E307}" srcOrd="0" destOrd="0" presId="urn:microsoft.com/office/officeart/2005/8/layout/orgChart1"/>
    <dgm:cxn modelId="{1F150E6A-B2AF-B541-AF58-EFBD4E6980FB}" type="presParOf" srcId="{BDFA2267-8167-C94E-BF52-650DBDBE5C42}" destId="{A908C8E6-8269-7348-9C68-2BC86A83E597}" srcOrd="1" destOrd="0" presId="urn:microsoft.com/office/officeart/2005/8/layout/orgChart1"/>
    <dgm:cxn modelId="{9A3AF913-DB85-9C4D-80F0-D6FCA1EBB0CE}" type="presParOf" srcId="{A99E0594-1610-744F-AA79-42C8CA2B0F2D}" destId="{14C5D6D8-8229-2645-B142-9DFF03D7569F}" srcOrd="1" destOrd="0" presId="urn:microsoft.com/office/officeart/2005/8/layout/orgChart1"/>
    <dgm:cxn modelId="{F6B94805-D751-A148-9D72-F18CA88CF8F1}" type="presParOf" srcId="{A99E0594-1610-744F-AA79-42C8CA2B0F2D}" destId="{BC0E6B64-6B3C-7041-8265-521AB66DB2C2}" srcOrd="2" destOrd="0" presId="urn:microsoft.com/office/officeart/2005/8/layout/orgChart1"/>
    <dgm:cxn modelId="{D8A4CE05-43BF-6343-B601-645A0F3EA4A0}" type="presParOf" srcId="{C25C9931-F46A-A04C-9FF1-21BE20BEC036}" destId="{6BD22A7C-8362-5F42-A921-ED936CB9D8B3}" srcOrd="4" destOrd="0" presId="urn:microsoft.com/office/officeart/2005/8/layout/orgChart1"/>
    <dgm:cxn modelId="{6326DCAE-4BC1-DA4C-9548-AA56BCC70089}" type="presParOf" srcId="{C25C9931-F46A-A04C-9FF1-21BE20BEC036}" destId="{6ED14628-71AD-B940-8FBF-C3104260FC7F}" srcOrd="5" destOrd="0" presId="urn:microsoft.com/office/officeart/2005/8/layout/orgChart1"/>
    <dgm:cxn modelId="{AD648767-C2D3-6A4E-8B78-0D8CC32AAB04}" type="presParOf" srcId="{6ED14628-71AD-B940-8FBF-C3104260FC7F}" destId="{EB668BCE-7B2D-1B49-9488-9457C710CB53}" srcOrd="0" destOrd="0" presId="urn:microsoft.com/office/officeart/2005/8/layout/orgChart1"/>
    <dgm:cxn modelId="{6B5F7618-A010-5145-871F-B176394D0760}" type="presParOf" srcId="{EB668BCE-7B2D-1B49-9488-9457C710CB53}" destId="{335685B1-994B-B14D-BA26-406CEC3CB7CE}" srcOrd="0" destOrd="0" presId="urn:microsoft.com/office/officeart/2005/8/layout/orgChart1"/>
    <dgm:cxn modelId="{E612A04B-7969-404A-B1E9-B24E032A83FD}" type="presParOf" srcId="{EB668BCE-7B2D-1B49-9488-9457C710CB53}" destId="{558112E2-3CC2-7D4F-9686-D62A32967E53}" srcOrd="1" destOrd="0" presId="urn:microsoft.com/office/officeart/2005/8/layout/orgChart1"/>
    <dgm:cxn modelId="{44FD6F74-5634-EA4D-91A4-F73E0E4138AE}" type="presParOf" srcId="{6ED14628-71AD-B940-8FBF-C3104260FC7F}" destId="{3C940497-47CF-2445-8880-8112262C161F}" srcOrd="1" destOrd="0" presId="urn:microsoft.com/office/officeart/2005/8/layout/orgChart1"/>
    <dgm:cxn modelId="{0CEB7079-1AAE-3748-988C-8F67DBDDD77D}" type="presParOf" srcId="{6ED14628-71AD-B940-8FBF-C3104260FC7F}" destId="{7986901E-7ED5-FE4E-B08C-A82AC3B8114A}" srcOrd="2" destOrd="0" presId="urn:microsoft.com/office/officeart/2005/8/layout/orgChart1"/>
    <dgm:cxn modelId="{080D3053-DC25-B74B-A18F-4C6CA54CF60C}" type="presParOf" srcId="{1FCDCFF6-128E-C845-B7E6-7162273F9649}" destId="{5056ABC5-991A-8940-BA3B-409C66AE1D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227425-AFD4-8B4C-B54D-C732297ABCB8}" type="doc">
      <dgm:prSet loTypeId="urn:microsoft.com/office/officeart/2005/8/layout/orgChar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64AD7A4-FEA4-BC4F-9E3E-59686D7E77D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Group 3</a:t>
          </a:r>
        </a:p>
      </dgm:t>
    </dgm:pt>
    <dgm:pt modelId="{742B5916-403B-BD45-844D-9B6A3ACFA8CC}" type="parTrans" cxnId="{81DF30F7-02B1-CA4E-9A2B-7A8A18AB19CB}">
      <dgm:prSet/>
      <dgm:spPr/>
      <dgm:t>
        <a:bodyPr/>
        <a:lstStyle/>
        <a:p>
          <a:endParaRPr lang="en-US"/>
        </a:p>
      </dgm:t>
    </dgm:pt>
    <dgm:pt modelId="{0B8A1010-EC0C-0749-A979-E9D0B663D3B4}" type="sibTrans" cxnId="{81DF30F7-02B1-CA4E-9A2B-7A8A18AB19CB}">
      <dgm:prSet/>
      <dgm:spPr/>
      <dgm:t>
        <a:bodyPr/>
        <a:lstStyle/>
        <a:p>
          <a:endParaRPr lang="en-US"/>
        </a:p>
      </dgm:t>
    </dgm:pt>
    <dgm:pt modelId="{923A5E9A-D21F-EE47-8EBB-D44E6B37EC1D}">
      <dgm:prSet phldrT="[Text]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33000">
              <a:srgbClr val="00B0F0"/>
            </a:gs>
            <a:gs pos="100000">
              <a:srgbClr val="00B0F0"/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dirty="0"/>
            <a:t>Ind 7</a:t>
          </a:r>
        </a:p>
      </dgm:t>
    </dgm:pt>
    <dgm:pt modelId="{DB7A7DB2-038A-EF4A-8B5B-C1F862A493B5}" type="parTrans" cxnId="{C18A0E73-B330-D941-9C0D-DF7C616314D0}">
      <dgm:prSet/>
      <dgm:spPr/>
      <dgm:t>
        <a:bodyPr/>
        <a:lstStyle/>
        <a:p>
          <a:endParaRPr lang="en-US"/>
        </a:p>
      </dgm:t>
    </dgm:pt>
    <dgm:pt modelId="{C575B71E-5BE9-A147-BE57-8F8CD25B759C}" type="sibTrans" cxnId="{C18A0E73-B330-D941-9C0D-DF7C616314D0}">
      <dgm:prSet/>
      <dgm:spPr/>
      <dgm:t>
        <a:bodyPr/>
        <a:lstStyle/>
        <a:p>
          <a:endParaRPr lang="en-US"/>
        </a:p>
      </dgm:t>
    </dgm:pt>
    <dgm:pt modelId="{380E208D-C028-0242-9F8E-FC60D5CCEA74}">
      <dgm:prSet phldrT="[Text]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3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dirty="0"/>
            <a:t>Ind 8</a:t>
          </a:r>
        </a:p>
      </dgm:t>
    </dgm:pt>
    <dgm:pt modelId="{8BE04CD7-52A2-5C46-BE40-D829B1AD4BA1}" type="parTrans" cxnId="{467CE9FD-2214-4D4C-850F-433240348C2A}">
      <dgm:prSet/>
      <dgm:spPr/>
      <dgm:t>
        <a:bodyPr/>
        <a:lstStyle/>
        <a:p>
          <a:endParaRPr lang="en-US"/>
        </a:p>
      </dgm:t>
    </dgm:pt>
    <dgm:pt modelId="{AE05C0CD-496A-1B4D-A35C-C9AFF891A2EC}" type="sibTrans" cxnId="{467CE9FD-2214-4D4C-850F-433240348C2A}">
      <dgm:prSet/>
      <dgm:spPr/>
      <dgm:t>
        <a:bodyPr/>
        <a:lstStyle/>
        <a:p>
          <a:endParaRPr lang="en-US"/>
        </a:p>
      </dgm:t>
    </dgm:pt>
    <dgm:pt modelId="{3C0DC04B-DA57-A142-9A27-AB109AB070AD}">
      <dgm:prSet phldrT="[Text]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33000">
              <a:schemeClr val="bg2">
                <a:lumMod val="75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dirty="0"/>
            <a:t>Ind 9</a:t>
          </a:r>
        </a:p>
      </dgm:t>
    </dgm:pt>
    <dgm:pt modelId="{3ACF19BE-0206-F542-9D3E-2FD054288F1C}" type="parTrans" cxnId="{A8119831-DC46-8C40-8CFD-78BC77A8C8B8}">
      <dgm:prSet/>
      <dgm:spPr/>
      <dgm:t>
        <a:bodyPr/>
        <a:lstStyle/>
        <a:p>
          <a:endParaRPr lang="en-US"/>
        </a:p>
      </dgm:t>
    </dgm:pt>
    <dgm:pt modelId="{C3A2DAA1-627F-8C46-90A7-7796D46FEAF6}" type="sibTrans" cxnId="{A8119831-DC46-8C40-8CFD-78BC77A8C8B8}">
      <dgm:prSet/>
      <dgm:spPr/>
      <dgm:t>
        <a:bodyPr/>
        <a:lstStyle/>
        <a:p>
          <a:endParaRPr lang="en-US"/>
        </a:p>
      </dgm:t>
    </dgm:pt>
    <dgm:pt modelId="{F22FAF59-1E71-DD43-8B12-99390A602D57}" type="pres">
      <dgm:prSet presAssocID="{C0227425-AFD4-8B4C-B54D-C732297ABC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CDCFF6-128E-C845-B7E6-7162273F9649}" type="pres">
      <dgm:prSet presAssocID="{064AD7A4-FEA4-BC4F-9E3E-59686D7E77D2}" presName="hierRoot1" presStyleCnt="0">
        <dgm:presLayoutVars>
          <dgm:hierBranch val="init"/>
        </dgm:presLayoutVars>
      </dgm:prSet>
      <dgm:spPr/>
    </dgm:pt>
    <dgm:pt modelId="{00D3DC2E-D1BA-2945-A651-5C4CC3F6DC2B}" type="pres">
      <dgm:prSet presAssocID="{064AD7A4-FEA4-BC4F-9E3E-59686D7E77D2}" presName="rootComposite1" presStyleCnt="0"/>
      <dgm:spPr/>
    </dgm:pt>
    <dgm:pt modelId="{A56A4FBB-8427-3041-9994-2B81D1C5B131}" type="pres">
      <dgm:prSet presAssocID="{064AD7A4-FEA4-BC4F-9E3E-59686D7E77D2}" presName="rootText1" presStyleLbl="node0" presStyleIdx="0" presStyleCnt="1">
        <dgm:presLayoutVars>
          <dgm:chPref val="3"/>
        </dgm:presLayoutVars>
      </dgm:prSet>
      <dgm:spPr/>
    </dgm:pt>
    <dgm:pt modelId="{5C9BBC46-9F31-8E46-838E-C6748CEF1A24}" type="pres">
      <dgm:prSet presAssocID="{064AD7A4-FEA4-BC4F-9E3E-59686D7E77D2}" presName="rootConnector1" presStyleLbl="node1" presStyleIdx="0" presStyleCnt="0"/>
      <dgm:spPr/>
    </dgm:pt>
    <dgm:pt modelId="{C25C9931-F46A-A04C-9FF1-21BE20BEC036}" type="pres">
      <dgm:prSet presAssocID="{064AD7A4-FEA4-BC4F-9E3E-59686D7E77D2}" presName="hierChild2" presStyleCnt="0"/>
      <dgm:spPr/>
    </dgm:pt>
    <dgm:pt modelId="{C15A4F65-E6BE-8749-BC1F-7C01366407D6}" type="pres">
      <dgm:prSet presAssocID="{DB7A7DB2-038A-EF4A-8B5B-C1F862A493B5}" presName="Name37" presStyleLbl="parChTrans1D2" presStyleIdx="0" presStyleCnt="3"/>
      <dgm:spPr/>
    </dgm:pt>
    <dgm:pt modelId="{4B45E720-72E5-6947-8C9C-94527AF74688}" type="pres">
      <dgm:prSet presAssocID="{923A5E9A-D21F-EE47-8EBB-D44E6B37EC1D}" presName="hierRoot2" presStyleCnt="0">
        <dgm:presLayoutVars>
          <dgm:hierBranch val="init"/>
        </dgm:presLayoutVars>
      </dgm:prSet>
      <dgm:spPr/>
    </dgm:pt>
    <dgm:pt modelId="{5984163D-A0F0-BF4B-90C9-FCF28CC5CDE3}" type="pres">
      <dgm:prSet presAssocID="{923A5E9A-D21F-EE47-8EBB-D44E6B37EC1D}" presName="rootComposite" presStyleCnt="0"/>
      <dgm:spPr/>
    </dgm:pt>
    <dgm:pt modelId="{4C6CAB40-2EAD-BB4F-8C9F-C75D22D76A8C}" type="pres">
      <dgm:prSet presAssocID="{923A5E9A-D21F-EE47-8EBB-D44E6B37EC1D}" presName="rootText" presStyleLbl="node2" presStyleIdx="0" presStyleCnt="3">
        <dgm:presLayoutVars>
          <dgm:chPref val="3"/>
        </dgm:presLayoutVars>
      </dgm:prSet>
      <dgm:spPr/>
    </dgm:pt>
    <dgm:pt modelId="{BF541B31-F26A-9648-BEFD-FF5EF2DD7F93}" type="pres">
      <dgm:prSet presAssocID="{923A5E9A-D21F-EE47-8EBB-D44E6B37EC1D}" presName="rootConnector" presStyleLbl="node2" presStyleIdx="0" presStyleCnt="3"/>
      <dgm:spPr/>
    </dgm:pt>
    <dgm:pt modelId="{969E250C-2142-4E4D-B02A-936D6789A75F}" type="pres">
      <dgm:prSet presAssocID="{923A5E9A-D21F-EE47-8EBB-D44E6B37EC1D}" presName="hierChild4" presStyleCnt="0"/>
      <dgm:spPr/>
    </dgm:pt>
    <dgm:pt modelId="{2C7A1260-8B9C-9D40-B6BA-CF22403F5442}" type="pres">
      <dgm:prSet presAssocID="{923A5E9A-D21F-EE47-8EBB-D44E6B37EC1D}" presName="hierChild5" presStyleCnt="0"/>
      <dgm:spPr/>
    </dgm:pt>
    <dgm:pt modelId="{2FD6C754-0293-3F40-8A98-A94764DE3CA7}" type="pres">
      <dgm:prSet presAssocID="{8BE04CD7-52A2-5C46-BE40-D829B1AD4BA1}" presName="Name37" presStyleLbl="parChTrans1D2" presStyleIdx="1" presStyleCnt="3"/>
      <dgm:spPr/>
    </dgm:pt>
    <dgm:pt modelId="{A99E0594-1610-744F-AA79-42C8CA2B0F2D}" type="pres">
      <dgm:prSet presAssocID="{380E208D-C028-0242-9F8E-FC60D5CCEA74}" presName="hierRoot2" presStyleCnt="0">
        <dgm:presLayoutVars>
          <dgm:hierBranch val="init"/>
        </dgm:presLayoutVars>
      </dgm:prSet>
      <dgm:spPr/>
    </dgm:pt>
    <dgm:pt modelId="{BDFA2267-8167-C94E-BF52-650DBDBE5C42}" type="pres">
      <dgm:prSet presAssocID="{380E208D-C028-0242-9F8E-FC60D5CCEA74}" presName="rootComposite" presStyleCnt="0"/>
      <dgm:spPr/>
    </dgm:pt>
    <dgm:pt modelId="{04BA0D7E-5FE0-C740-8597-E5D561B0E307}" type="pres">
      <dgm:prSet presAssocID="{380E208D-C028-0242-9F8E-FC60D5CCEA74}" presName="rootText" presStyleLbl="node2" presStyleIdx="1" presStyleCnt="3">
        <dgm:presLayoutVars>
          <dgm:chPref val="3"/>
        </dgm:presLayoutVars>
      </dgm:prSet>
      <dgm:spPr/>
    </dgm:pt>
    <dgm:pt modelId="{A908C8E6-8269-7348-9C68-2BC86A83E597}" type="pres">
      <dgm:prSet presAssocID="{380E208D-C028-0242-9F8E-FC60D5CCEA74}" presName="rootConnector" presStyleLbl="node2" presStyleIdx="1" presStyleCnt="3"/>
      <dgm:spPr/>
    </dgm:pt>
    <dgm:pt modelId="{14C5D6D8-8229-2645-B142-9DFF03D7569F}" type="pres">
      <dgm:prSet presAssocID="{380E208D-C028-0242-9F8E-FC60D5CCEA74}" presName="hierChild4" presStyleCnt="0"/>
      <dgm:spPr/>
    </dgm:pt>
    <dgm:pt modelId="{BC0E6B64-6B3C-7041-8265-521AB66DB2C2}" type="pres">
      <dgm:prSet presAssocID="{380E208D-C028-0242-9F8E-FC60D5CCEA74}" presName="hierChild5" presStyleCnt="0"/>
      <dgm:spPr/>
    </dgm:pt>
    <dgm:pt modelId="{6BD22A7C-8362-5F42-A921-ED936CB9D8B3}" type="pres">
      <dgm:prSet presAssocID="{3ACF19BE-0206-F542-9D3E-2FD054288F1C}" presName="Name37" presStyleLbl="parChTrans1D2" presStyleIdx="2" presStyleCnt="3"/>
      <dgm:spPr/>
    </dgm:pt>
    <dgm:pt modelId="{6ED14628-71AD-B940-8FBF-C3104260FC7F}" type="pres">
      <dgm:prSet presAssocID="{3C0DC04B-DA57-A142-9A27-AB109AB070AD}" presName="hierRoot2" presStyleCnt="0">
        <dgm:presLayoutVars>
          <dgm:hierBranch val="init"/>
        </dgm:presLayoutVars>
      </dgm:prSet>
      <dgm:spPr/>
    </dgm:pt>
    <dgm:pt modelId="{EB668BCE-7B2D-1B49-9488-9457C710CB53}" type="pres">
      <dgm:prSet presAssocID="{3C0DC04B-DA57-A142-9A27-AB109AB070AD}" presName="rootComposite" presStyleCnt="0"/>
      <dgm:spPr/>
    </dgm:pt>
    <dgm:pt modelId="{335685B1-994B-B14D-BA26-406CEC3CB7CE}" type="pres">
      <dgm:prSet presAssocID="{3C0DC04B-DA57-A142-9A27-AB109AB070AD}" presName="rootText" presStyleLbl="node2" presStyleIdx="2" presStyleCnt="3">
        <dgm:presLayoutVars>
          <dgm:chPref val="3"/>
        </dgm:presLayoutVars>
      </dgm:prSet>
      <dgm:spPr/>
    </dgm:pt>
    <dgm:pt modelId="{558112E2-3CC2-7D4F-9686-D62A32967E53}" type="pres">
      <dgm:prSet presAssocID="{3C0DC04B-DA57-A142-9A27-AB109AB070AD}" presName="rootConnector" presStyleLbl="node2" presStyleIdx="2" presStyleCnt="3"/>
      <dgm:spPr/>
    </dgm:pt>
    <dgm:pt modelId="{3C940497-47CF-2445-8880-8112262C161F}" type="pres">
      <dgm:prSet presAssocID="{3C0DC04B-DA57-A142-9A27-AB109AB070AD}" presName="hierChild4" presStyleCnt="0"/>
      <dgm:spPr/>
    </dgm:pt>
    <dgm:pt modelId="{7986901E-7ED5-FE4E-B08C-A82AC3B8114A}" type="pres">
      <dgm:prSet presAssocID="{3C0DC04B-DA57-A142-9A27-AB109AB070AD}" presName="hierChild5" presStyleCnt="0"/>
      <dgm:spPr/>
    </dgm:pt>
    <dgm:pt modelId="{5056ABC5-991A-8940-BA3B-409C66AE1D83}" type="pres">
      <dgm:prSet presAssocID="{064AD7A4-FEA4-BC4F-9E3E-59686D7E77D2}" presName="hierChild3" presStyleCnt="0"/>
      <dgm:spPr/>
    </dgm:pt>
  </dgm:ptLst>
  <dgm:cxnLst>
    <dgm:cxn modelId="{AC037416-8AF4-134D-8919-38032AE28DA6}" type="presOf" srcId="{C0227425-AFD4-8B4C-B54D-C732297ABCB8}" destId="{F22FAF59-1E71-DD43-8B12-99390A602D57}" srcOrd="0" destOrd="0" presId="urn:microsoft.com/office/officeart/2005/8/layout/orgChart1"/>
    <dgm:cxn modelId="{9A257A2A-3383-B747-9975-7B5537F39BBF}" type="presOf" srcId="{380E208D-C028-0242-9F8E-FC60D5CCEA74}" destId="{04BA0D7E-5FE0-C740-8597-E5D561B0E307}" srcOrd="0" destOrd="0" presId="urn:microsoft.com/office/officeart/2005/8/layout/orgChart1"/>
    <dgm:cxn modelId="{A8119831-DC46-8C40-8CFD-78BC77A8C8B8}" srcId="{064AD7A4-FEA4-BC4F-9E3E-59686D7E77D2}" destId="{3C0DC04B-DA57-A142-9A27-AB109AB070AD}" srcOrd="2" destOrd="0" parTransId="{3ACF19BE-0206-F542-9D3E-2FD054288F1C}" sibTransId="{C3A2DAA1-627F-8C46-90A7-7796D46FEAF6}"/>
    <dgm:cxn modelId="{174EA334-14F6-8A47-9E22-8A87DA1C810E}" type="presOf" srcId="{064AD7A4-FEA4-BC4F-9E3E-59686D7E77D2}" destId="{5C9BBC46-9F31-8E46-838E-C6748CEF1A24}" srcOrd="1" destOrd="0" presId="urn:microsoft.com/office/officeart/2005/8/layout/orgChart1"/>
    <dgm:cxn modelId="{C6ED0536-ADC2-8C41-8049-45FC8CD13654}" type="presOf" srcId="{DB7A7DB2-038A-EF4A-8B5B-C1F862A493B5}" destId="{C15A4F65-E6BE-8749-BC1F-7C01366407D6}" srcOrd="0" destOrd="0" presId="urn:microsoft.com/office/officeart/2005/8/layout/orgChart1"/>
    <dgm:cxn modelId="{70C8A94E-D0D9-2B4F-9619-3D25A906396B}" type="presOf" srcId="{3C0DC04B-DA57-A142-9A27-AB109AB070AD}" destId="{558112E2-3CC2-7D4F-9686-D62A32967E53}" srcOrd="1" destOrd="0" presId="urn:microsoft.com/office/officeart/2005/8/layout/orgChart1"/>
    <dgm:cxn modelId="{68AEFA63-767A-E244-8644-101F0F2BFD1B}" type="presOf" srcId="{064AD7A4-FEA4-BC4F-9E3E-59686D7E77D2}" destId="{A56A4FBB-8427-3041-9994-2B81D1C5B131}" srcOrd="0" destOrd="0" presId="urn:microsoft.com/office/officeart/2005/8/layout/orgChart1"/>
    <dgm:cxn modelId="{C18A0E73-B330-D941-9C0D-DF7C616314D0}" srcId="{064AD7A4-FEA4-BC4F-9E3E-59686D7E77D2}" destId="{923A5E9A-D21F-EE47-8EBB-D44E6B37EC1D}" srcOrd="0" destOrd="0" parTransId="{DB7A7DB2-038A-EF4A-8B5B-C1F862A493B5}" sibTransId="{C575B71E-5BE9-A147-BE57-8F8CD25B759C}"/>
    <dgm:cxn modelId="{4038D087-7769-D842-89E2-62E1DD371795}" type="presOf" srcId="{8BE04CD7-52A2-5C46-BE40-D829B1AD4BA1}" destId="{2FD6C754-0293-3F40-8A98-A94764DE3CA7}" srcOrd="0" destOrd="0" presId="urn:microsoft.com/office/officeart/2005/8/layout/orgChart1"/>
    <dgm:cxn modelId="{AAA709AD-57C1-5246-8FBC-FFBBD24DA079}" type="presOf" srcId="{3ACF19BE-0206-F542-9D3E-2FD054288F1C}" destId="{6BD22A7C-8362-5F42-A921-ED936CB9D8B3}" srcOrd="0" destOrd="0" presId="urn:microsoft.com/office/officeart/2005/8/layout/orgChart1"/>
    <dgm:cxn modelId="{334E78BD-86E9-EE40-A999-1975840B0849}" type="presOf" srcId="{380E208D-C028-0242-9F8E-FC60D5CCEA74}" destId="{A908C8E6-8269-7348-9C68-2BC86A83E597}" srcOrd="1" destOrd="0" presId="urn:microsoft.com/office/officeart/2005/8/layout/orgChart1"/>
    <dgm:cxn modelId="{03B26AC8-FED5-CC41-905F-1E8D2F18F3D1}" type="presOf" srcId="{923A5E9A-D21F-EE47-8EBB-D44E6B37EC1D}" destId="{4C6CAB40-2EAD-BB4F-8C9F-C75D22D76A8C}" srcOrd="0" destOrd="0" presId="urn:microsoft.com/office/officeart/2005/8/layout/orgChart1"/>
    <dgm:cxn modelId="{5AE53CD4-9D85-0348-A58D-1C8D49DC1D43}" type="presOf" srcId="{923A5E9A-D21F-EE47-8EBB-D44E6B37EC1D}" destId="{BF541B31-F26A-9648-BEFD-FF5EF2DD7F93}" srcOrd="1" destOrd="0" presId="urn:microsoft.com/office/officeart/2005/8/layout/orgChart1"/>
    <dgm:cxn modelId="{81DF30F7-02B1-CA4E-9A2B-7A8A18AB19CB}" srcId="{C0227425-AFD4-8B4C-B54D-C732297ABCB8}" destId="{064AD7A4-FEA4-BC4F-9E3E-59686D7E77D2}" srcOrd="0" destOrd="0" parTransId="{742B5916-403B-BD45-844D-9B6A3ACFA8CC}" sibTransId="{0B8A1010-EC0C-0749-A979-E9D0B663D3B4}"/>
    <dgm:cxn modelId="{631E63FB-B01D-B945-96E3-8C7A0A847F04}" type="presOf" srcId="{3C0DC04B-DA57-A142-9A27-AB109AB070AD}" destId="{335685B1-994B-B14D-BA26-406CEC3CB7CE}" srcOrd="0" destOrd="0" presId="urn:microsoft.com/office/officeart/2005/8/layout/orgChart1"/>
    <dgm:cxn modelId="{467CE9FD-2214-4D4C-850F-433240348C2A}" srcId="{064AD7A4-FEA4-BC4F-9E3E-59686D7E77D2}" destId="{380E208D-C028-0242-9F8E-FC60D5CCEA74}" srcOrd="1" destOrd="0" parTransId="{8BE04CD7-52A2-5C46-BE40-D829B1AD4BA1}" sibTransId="{AE05C0CD-496A-1B4D-A35C-C9AFF891A2EC}"/>
    <dgm:cxn modelId="{F60576CE-8EB7-504B-A04D-C0C1357358F7}" type="presParOf" srcId="{F22FAF59-1E71-DD43-8B12-99390A602D57}" destId="{1FCDCFF6-128E-C845-B7E6-7162273F9649}" srcOrd="0" destOrd="0" presId="urn:microsoft.com/office/officeart/2005/8/layout/orgChart1"/>
    <dgm:cxn modelId="{ABAA6E45-E2E9-3441-A759-CDE63740D00D}" type="presParOf" srcId="{1FCDCFF6-128E-C845-B7E6-7162273F9649}" destId="{00D3DC2E-D1BA-2945-A651-5C4CC3F6DC2B}" srcOrd="0" destOrd="0" presId="urn:microsoft.com/office/officeart/2005/8/layout/orgChart1"/>
    <dgm:cxn modelId="{7266B577-137D-1240-89F3-C11B7C738B65}" type="presParOf" srcId="{00D3DC2E-D1BA-2945-A651-5C4CC3F6DC2B}" destId="{A56A4FBB-8427-3041-9994-2B81D1C5B131}" srcOrd="0" destOrd="0" presId="urn:microsoft.com/office/officeart/2005/8/layout/orgChart1"/>
    <dgm:cxn modelId="{76F83115-DF50-3B44-8B41-B376DE419B88}" type="presParOf" srcId="{00D3DC2E-D1BA-2945-A651-5C4CC3F6DC2B}" destId="{5C9BBC46-9F31-8E46-838E-C6748CEF1A24}" srcOrd="1" destOrd="0" presId="urn:microsoft.com/office/officeart/2005/8/layout/orgChart1"/>
    <dgm:cxn modelId="{8BC2C489-D538-F548-80E2-D8DEC4F815CE}" type="presParOf" srcId="{1FCDCFF6-128E-C845-B7E6-7162273F9649}" destId="{C25C9931-F46A-A04C-9FF1-21BE20BEC036}" srcOrd="1" destOrd="0" presId="urn:microsoft.com/office/officeart/2005/8/layout/orgChart1"/>
    <dgm:cxn modelId="{0A1A753D-233C-274E-8093-80F3E1A87981}" type="presParOf" srcId="{C25C9931-F46A-A04C-9FF1-21BE20BEC036}" destId="{C15A4F65-E6BE-8749-BC1F-7C01366407D6}" srcOrd="0" destOrd="0" presId="urn:microsoft.com/office/officeart/2005/8/layout/orgChart1"/>
    <dgm:cxn modelId="{60C565E9-93FF-BE4C-ACB1-2ADEAFE3A452}" type="presParOf" srcId="{C25C9931-F46A-A04C-9FF1-21BE20BEC036}" destId="{4B45E720-72E5-6947-8C9C-94527AF74688}" srcOrd="1" destOrd="0" presId="urn:microsoft.com/office/officeart/2005/8/layout/orgChart1"/>
    <dgm:cxn modelId="{DF8F6A65-1AF5-404C-9166-36ACFA004F7B}" type="presParOf" srcId="{4B45E720-72E5-6947-8C9C-94527AF74688}" destId="{5984163D-A0F0-BF4B-90C9-FCF28CC5CDE3}" srcOrd="0" destOrd="0" presId="urn:microsoft.com/office/officeart/2005/8/layout/orgChart1"/>
    <dgm:cxn modelId="{5E15D7A9-879C-6D48-8505-C2AAEB922A54}" type="presParOf" srcId="{5984163D-A0F0-BF4B-90C9-FCF28CC5CDE3}" destId="{4C6CAB40-2EAD-BB4F-8C9F-C75D22D76A8C}" srcOrd="0" destOrd="0" presId="urn:microsoft.com/office/officeart/2005/8/layout/orgChart1"/>
    <dgm:cxn modelId="{C1785296-12E3-7441-8C4B-D58427E2700A}" type="presParOf" srcId="{5984163D-A0F0-BF4B-90C9-FCF28CC5CDE3}" destId="{BF541B31-F26A-9648-BEFD-FF5EF2DD7F93}" srcOrd="1" destOrd="0" presId="urn:microsoft.com/office/officeart/2005/8/layout/orgChart1"/>
    <dgm:cxn modelId="{011D6351-4BBF-804E-888D-90D31A9E9C18}" type="presParOf" srcId="{4B45E720-72E5-6947-8C9C-94527AF74688}" destId="{969E250C-2142-4E4D-B02A-936D6789A75F}" srcOrd="1" destOrd="0" presId="urn:microsoft.com/office/officeart/2005/8/layout/orgChart1"/>
    <dgm:cxn modelId="{1C5715F9-9BB3-6448-B967-FAAA5CBC635D}" type="presParOf" srcId="{4B45E720-72E5-6947-8C9C-94527AF74688}" destId="{2C7A1260-8B9C-9D40-B6BA-CF22403F5442}" srcOrd="2" destOrd="0" presId="urn:microsoft.com/office/officeart/2005/8/layout/orgChart1"/>
    <dgm:cxn modelId="{5B15B577-5700-604E-B173-B842659BAFF9}" type="presParOf" srcId="{C25C9931-F46A-A04C-9FF1-21BE20BEC036}" destId="{2FD6C754-0293-3F40-8A98-A94764DE3CA7}" srcOrd="2" destOrd="0" presId="urn:microsoft.com/office/officeart/2005/8/layout/orgChart1"/>
    <dgm:cxn modelId="{07B11428-33C4-924A-A0AC-199D57E0CEF0}" type="presParOf" srcId="{C25C9931-F46A-A04C-9FF1-21BE20BEC036}" destId="{A99E0594-1610-744F-AA79-42C8CA2B0F2D}" srcOrd="3" destOrd="0" presId="urn:microsoft.com/office/officeart/2005/8/layout/orgChart1"/>
    <dgm:cxn modelId="{494669E4-9FDB-7A47-A31A-C8C1F586E753}" type="presParOf" srcId="{A99E0594-1610-744F-AA79-42C8CA2B0F2D}" destId="{BDFA2267-8167-C94E-BF52-650DBDBE5C42}" srcOrd="0" destOrd="0" presId="urn:microsoft.com/office/officeart/2005/8/layout/orgChart1"/>
    <dgm:cxn modelId="{B43A26D6-D367-E040-906C-9D9C2B9DE253}" type="presParOf" srcId="{BDFA2267-8167-C94E-BF52-650DBDBE5C42}" destId="{04BA0D7E-5FE0-C740-8597-E5D561B0E307}" srcOrd="0" destOrd="0" presId="urn:microsoft.com/office/officeart/2005/8/layout/orgChart1"/>
    <dgm:cxn modelId="{1F150E6A-B2AF-B541-AF58-EFBD4E6980FB}" type="presParOf" srcId="{BDFA2267-8167-C94E-BF52-650DBDBE5C42}" destId="{A908C8E6-8269-7348-9C68-2BC86A83E597}" srcOrd="1" destOrd="0" presId="urn:microsoft.com/office/officeart/2005/8/layout/orgChart1"/>
    <dgm:cxn modelId="{9A3AF913-DB85-9C4D-80F0-D6FCA1EBB0CE}" type="presParOf" srcId="{A99E0594-1610-744F-AA79-42C8CA2B0F2D}" destId="{14C5D6D8-8229-2645-B142-9DFF03D7569F}" srcOrd="1" destOrd="0" presId="urn:microsoft.com/office/officeart/2005/8/layout/orgChart1"/>
    <dgm:cxn modelId="{F6B94805-D751-A148-9D72-F18CA88CF8F1}" type="presParOf" srcId="{A99E0594-1610-744F-AA79-42C8CA2B0F2D}" destId="{BC0E6B64-6B3C-7041-8265-521AB66DB2C2}" srcOrd="2" destOrd="0" presId="urn:microsoft.com/office/officeart/2005/8/layout/orgChart1"/>
    <dgm:cxn modelId="{D8A4CE05-43BF-6343-B601-645A0F3EA4A0}" type="presParOf" srcId="{C25C9931-F46A-A04C-9FF1-21BE20BEC036}" destId="{6BD22A7C-8362-5F42-A921-ED936CB9D8B3}" srcOrd="4" destOrd="0" presId="urn:microsoft.com/office/officeart/2005/8/layout/orgChart1"/>
    <dgm:cxn modelId="{6326DCAE-4BC1-DA4C-9548-AA56BCC70089}" type="presParOf" srcId="{C25C9931-F46A-A04C-9FF1-21BE20BEC036}" destId="{6ED14628-71AD-B940-8FBF-C3104260FC7F}" srcOrd="5" destOrd="0" presId="urn:microsoft.com/office/officeart/2005/8/layout/orgChart1"/>
    <dgm:cxn modelId="{AD648767-C2D3-6A4E-8B78-0D8CC32AAB04}" type="presParOf" srcId="{6ED14628-71AD-B940-8FBF-C3104260FC7F}" destId="{EB668BCE-7B2D-1B49-9488-9457C710CB53}" srcOrd="0" destOrd="0" presId="urn:microsoft.com/office/officeart/2005/8/layout/orgChart1"/>
    <dgm:cxn modelId="{6B5F7618-A010-5145-871F-B176394D0760}" type="presParOf" srcId="{EB668BCE-7B2D-1B49-9488-9457C710CB53}" destId="{335685B1-994B-B14D-BA26-406CEC3CB7CE}" srcOrd="0" destOrd="0" presId="urn:microsoft.com/office/officeart/2005/8/layout/orgChart1"/>
    <dgm:cxn modelId="{E612A04B-7969-404A-B1E9-B24E032A83FD}" type="presParOf" srcId="{EB668BCE-7B2D-1B49-9488-9457C710CB53}" destId="{558112E2-3CC2-7D4F-9686-D62A32967E53}" srcOrd="1" destOrd="0" presId="urn:microsoft.com/office/officeart/2005/8/layout/orgChart1"/>
    <dgm:cxn modelId="{44FD6F74-5634-EA4D-91A4-F73E0E4138AE}" type="presParOf" srcId="{6ED14628-71AD-B940-8FBF-C3104260FC7F}" destId="{3C940497-47CF-2445-8880-8112262C161F}" srcOrd="1" destOrd="0" presId="urn:microsoft.com/office/officeart/2005/8/layout/orgChart1"/>
    <dgm:cxn modelId="{0CEB7079-1AAE-3748-988C-8F67DBDDD77D}" type="presParOf" srcId="{6ED14628-71AD-B940-8FBF-C3104260FC7F}" destId="{7986901E-7ED5-FE4E-B08C-A82AC3B8114A}" srcOrd="2" destOrd="0" presId="urn:microsoft.com/office/officeart/2005/8/layout/orgChart1"/>
    <dgm:cxn modelId="{080D3053-DC25-B74B-A18F-4C6CA54CF60C}" type="presParOf" srcId="{1FCDCFF6-128E-C845-B7E6-7162273F9649}" destId="{5056ABC5-991A-8940-BA3B-409C66AE1D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227425-AFD4-8B4C-B54D-C732297ABCB8}" type="doc">
      <dgm:prSet loTypeId="urn:microsoft.com/office/officeart/2005/8/layout/orgChar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64AD7A4-FEA4-BC4F-9E3E-59686D7E77D2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Group 4</a:t>
          </a:r>
        </a:p>
      </dgm:t>
    </dgm:pt>
    <dgm:pt modelId="{742B5916-403B-BD45-844D-9B6A3ACFA8CC}" type="parTrans" cxnId="{81DF30F7-02B1-CA4E-9A2B-7A8A18AB19CB}">
      <dgm:prSet/>
      <dgm:spPr/>
      <dgm:t>
        <a:bodyPr/>
        <a:lstStyle/>
        <a:p>
          <a:endParaRPr lang="en-US"/>
        </a:p>
      </dgm:t>
    </dgm:pt>
    <dgm:pt modelId="{0B8A1010-EC0C-0749-A979-E9D0B663D3B4}" type="sibTrans" cxnId="{81DF30F7-02B1-CA4E-9A2B-7A8A18AB19CB}">
      <dgm:prSet/>
      <dgm:spPr/>
      <dgm:t>
        <a:bodyPr/>
        <a:lstStyle/>
        <a:p>
          <a:endParaRPr lang="en-US"/>
        </a:p>
      </dgm:t>
    </dgm:pt>
    <dgm:pt modelId="{923A5E9A-D21F-EE47-8EBB-D44E6B37EC1D}">
      <dgm:prSet phldrT="[Text]"/>
      <dgm:spPr>
        <a:gradFill flip="none" rotWithShape="0">
          <a:gsLst>
            <a:gs pos="45000">
              <a:schemeClr val="accent6">
                <a:lumMod val="60000"/>
                <a:lumOff val="40000"/>
              </a:schemeClr>
            </a:gs>
            <a:gs pos="70000">
              <a:schemeClr val="accent4">
                <a:lumMod val="75000"/>
              </a:schemeClr>
            </a:gs>
            <a:gs pos="100000">
              <a:schemeClr val="accent4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dirty="0"/>
            <a:t>Ind 10</a:t>
          </a:r>
        </a:p>
      </dgm:t>
    </dgm:pt>
    <dgm:pt modelId="{DB7A7DB2-038A-EF4A-8B5B-C1F862A493B5}" type="parTrans" cxnId="{C18A0E73-B330-D941-9C0D-DF7C616314D0}">
      <dgm:prSet/>
      <dgm:spPr/>
      <dgm:t>
        <a:bodyPr/>
        <a:lstStyle/>
        <a:p>
          <a:endParaRPr lang="en-US"/>
        </a:p>
      </dgm:t>
    </dgm:pt>
    <dgm:pt modelId="{C575B71E-5BE9-A147-BE57-8F8CD25B759C}" type="sibTrans" cxnId="{C18A0E73-B330-D941-9C0D-DF7C616314D0}">
      <dgm:prSet/>
      <dgm:spPr/>
      <dgm:t>
        <a:bodyPr/>
        <a:lstStyle/>
        <a:p>
          <a:endParaRPr lang="en-US"/>
        </a:p>
      </dgm:t>
    </dgm:pt>
    <dgm:pt modelId="{380E208D-C028-0242-9F8E-FC60D5CCEA74}">
      <dgm:prSet phldrT="[Text]"/>
      <dgm:spPr>
        <a:gradFill flip="none" rotWithShape="0">
          <a:gsLst>
            <a:gs pos="45000">
              <a:schemeClr val="accent6">
                <a:lumMod val="60000"/>
                <a:lumOff val="40000"/>
              </a:schemeClr>
            </a:gs>
            <a:gs pos="70000">
              <a:schemeClr val="accent5"/>
            </a:gs>
            <a:gs pos="100000">
              <a:schemeClr val="accent5"/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dirty="0"/>
            <a:t>Ind 11</a:t>
          </a:r>
        </a:p>
      </dgm:t>
    </dgm:pt>
    <dgm:pt modelId="{8BE04CD7-52A2-5C46-BE40-D829B1AD4BA1}" type="parTrans" cxnId="{467CE9FD-2214-4D4C-850F-433240348C2A}">
      <dgm:prSet/>
      <dgm:spPr/>
      <dgm:t>
        <a:bodyPr/>
        <a:lstStyle/>
        <a:p>
          <a:endParaRPr lang="en-US"/>
        </a:p>
      </dgm:t>
    </dgm:pt>
    <dgm:pt modelId="{AE05C0CD-496A-1B4D-A35C-C9AFF891A2EC}" type="sibTrans" cxnId="{467CE9FD-2214-4D4C-850F-433240348C2A}">
      <dgm:prSet/>
      <dgm:spPr/>
      <dgm:t>
        <a:bodyPr/>
        <a:lstStyle/>
        <a:p>
          <a:endParaRPr lang="en-US"/>
        </a:p>
      </dgm:t>
    </dgm:pt>
    <dgm:pt modelId="{3C0DC04B-DA57-A142-9A27-AB109AB070AD}">
      <dgm:prSet phldrT="[Text]"/>
      <dgm:spPr>
        <a:gradFill flip="none" rotWithShape="0">
          <a:gsLst>
            <a:gs pos="45000">
              <a:schemeClr val="accent6">
                <a:lumMod val="60000"/>
                <a:lumOff val="40000"/>
              </a:schemeClr>
            </a:gs>
            <a:gs pos="7000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dirty="0"/>
            <a:t>Ind 12</a:t>
          </a:r>
        </a:p>
      </dgm:t>
    </dgm:pt>
    <dgm:pt modelId="{3ACF19BE-0206-F542-9D3E-2FD054288F1C}" type="parTrans" cxnId="{A8119831-DC46-8C40-8CFD-78BC77A8C8B8}">
      <dgm:prSet/>
      <dgm:spPr/>
      <dgm:t>
        <a:bodyPr/>
        <a:lstStyle/>
        <a:p>
          <a:endParaRPr lang="en-US"/>
        </a:p>
      </dgm:t>
    </dgm:pt>
    <dgm:pt modelId="{C3A2DAA1-627F-8C46-90A7-7796D46FEAF6}" type="sibTrans" cxnId="{A8119831-DC46-8C40-8CFD-78BC77A8C8B8}">
      <dgm:prSet/>
      <dgm:spPr/>
      <dgm:t>
        <a:bodyPr/>
        <a:lstStyle/>
        <a:p>
          <a:endParaRPr lang="en-US"/>
        </a:p>
      </dgm:t>
    </dgm:pt>
    <dgm:pt modelId="{F22FAF59-1E71-DD43-8B12-99390A602D57}" type="pres">
      <dgm:prSet presAssocID="{C0227425-AFD4-8B4C-B54D-C732297ABC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CDCFF6-128E-C845-B7E6-7162273F9649}" type="pres">
      <dgm:prSet presAssocID="{064AD7A4-FEA4-BC4F-9E3E-59686D7E77D2}" presName="hierRoot1" presStyleCnt="0">
        <dgm:presLayoutVars>
          <dgm:hierBranch val="init"/>
        </dgm:presLayoutVars>
      </dgm:prSet>
      <dgm:spPr/>
    </dgm:pt>
    <dgm:pt modelId="{00D3DC2E-D1BA-2945-A651-5C4CC3F6DC2B}" type="pres">
      <dgm:prSet presAssocID="{064AD7A4-FEA4-BC4F-9E3E-59686D7E77D2}" presName="rootComposite1" presStyleCnt="0"/>
      <dgm:spPr/>
    </dgm:pt>
    <dgm:pt modelId="{A56A4FBB-8427-3041-9994-2B81D1C5B131}" type="pres">
      <dgm:prSet presAssocID="{064AD7A4-FEA4-BC4F-9E3E-59686D7E77D2}" presName="rootText1" presStyleLbl="node0" presStyleIdx="0" presStyleCnt="1">
        <dgm:presLayoutVars>
          <dgm:chPref val="3"/>
        </dgm:presLayoutVars>
      </dgm:prSet>
      <dgm:spPr/>
    </dgm:pt>
    <dgm:pt modelId="{5C9BBC46-9F31-8E46-838E-C6748CEF1A24}" type="pres">
      <dgm:prSet presAssocID="{064AD7A4-FEA4-BC4F-9E3E-59686D7E77D2}" presName="rootConnector1" presStyleLbl="node1" presStyleIdx="0" presStyleCnt="0"/>
      <dgm:spPr/>
    </dgm:pt>
    <dgm:pt modelId="{C25C9931-F46A-A04C-9FF1-21BE20BEC036}" type="pres">
      <dgm:prSet presAssocID="{064AD7A4-FEA4-BC4F-9E3E-59686D7E77D2}" presName="hierChild2" presStyleCnt="0"/>
      <dgm:spPr/>
    </dgm:pt>
    <dgm:pt modelId="{C15A4F65-E6BE-8749-BC1F-7C01366407D6}" type="pres">
      <dgm:prSet presAssocID="{DB7A7DB2-038A-EF4A-8B5B-C1F862A493B5}" presName="Name37" presStyleLbl="parChTrans1D2" presStyleIdx="0" presStyleCnt="3"/>
      <dgm:spPr/>
    </dgm:pt>
    <dgm:pt modelId="{4B45E720-72E5-6947-8C9C-94527AF74688}" type="pres">
      <dgm:prSet presAssocID="{923A5E9A-D21F-EE47-8EBB-D44E6B37EC1D}" presName="hierRoot2" presStyleCnt="0">
        <dgm:presLayoutVars>
          <dgm:hierBranch val="init"/>
        </dgm:presLayoutVars>
      </dgm:prSet>
      <dgm:spPr/>
    </dgm:pt>
    <dgm:pt modelId="{5984163D-A0F0-BF4B-90C9-FCF28CC5CDE3}" type="pres">
      <dgm:prSet presAssocID="{923A5E9A-D21F-EE47-8EBB-D44E6B37EC1D}" presName="rootComposite" presStyleCnt="0"/>
      <dgm:spPr/>
    </dgm:pt>
    <dgm:pt modelId="{4C6CAB40-2EAD-BB4F-8C9F-C75D22D76A8C}" type="pres">
      <dgm:prSet presAssocID="{923A5E9A-D21F-EE47-8EBB-D44E6B37EC1D}" presName="rootText" presStyleLbl="node2" presStyleIdx="0" presStyleCnt="3">
        <dgm:presLayoutVars>
          <dgm:chPref val="3"/>
        </dgm:presLayoutVars>
      </dgm:prSet>
      <dgm:spPr/>
    </dgm:pt>
    <dgm:pt modelId="{BF541B31-F26A-9648-BEFD-FF5EF2DD7F93}" type="pres">
      <dgm:prSet presAssocID="{923A5E9A-D21F-EE47-8EBB-D44E6B37EC1D}" presName="rootConnector" presStyleLbl="node2" presStyleIdx="0" presStyleCnt="3"/>
      <dgm:spPr/>
    </dgm:pt>
    <dgm:pt modelId="{969E250C-2142-4E4D-B02A-936D6789A75F}" type="pres">
      <dgm:prSet presAssocID="{923A5E9A-D21F-EE47-8EBB-D44E6B37EC1D}" presName="hierChild4" presStyleCnt="0"/>
      <dgm:spPr/>
    </dgm:pt>
    <dgm:pt modelId="{2C7A1260-8B9C-9D40-B6BA-CF22403F5442}" type="pres">
      <dgm:prSet presAssocID="{923A5E9A-D21F-EE47-8EBB-D44E6B37EC1D}" presName="hierChild5" presStyleCnt="0"/>
      <dgm:spPr/>
    </dgm:pt>
    <dgm:pt modelId="{2FD6C754-0293-3F40-8A98-A94764DE3CA7}" type="pres">
      <dgm:prSet presAssocID="{8BE04CD7-52A2-5C46-BE40-D829B1AD4BA1}" presName="Name37" presStyleLbl="parChTrans1D2" presStyleIdx="1" presStyleCnt="3"/>
      <dgm:spPr/>
    </dgm:pt>
    <dgm:pt modelId="{A99E0594-1610-744F-AA79-42C8CA2B0F2D}" type="pres">
      <dgm:prSet presAssocID="{380E208D-C028-0242-9F8E-FC60D5CCEA74}" presName="hierRoot2" presStyleCnt="0">
        <dgm:presLayoutVars>
          <dgm:hierBranch val="init"/>
        </dgm:presLayoutVars>
      </dgm:prSet>
      <dgm:spPr/>
    </dgm:pt>
    <dgm:pt modelId="{BDFA2267-8167-C94E-BF52-650DBDBE5C42}" type="pres">
      <dgm:prSet presAssocID="{380E208D-C028-0242-9F8E-FC60D5CCEA74}" presName="rootComposite" presStyleCnt="0"/>
      <dgm:spPr/>
    </dgm:pt>
    <dgm:pt modelId="{04BA0D7E-5FE0-C740-8597-E5D561B0E307}" type="pres">
      <dgm:prSet presAssocID="{380E208D-C028-0242-9F8E-FC60D5CCEA74}" presName="rootText" presStyleLbl="node2" presStyleIdx="1" presStyleCnt="3">
        <dgm:presLayoutVars>
          <dgm:chPref val="3"/>
        </dgm:presLayoutVars>
      </dgm:prSet>
      <dgm:spPr/>
    </dgm:pt>
    <dgm:pt modelId="{A908C8E6-8269-7348-9C68-2BC86A83E597}" type="pres">
      <dgm:prSet presAssocID="{380E208D-C028-0242-9F8E-FC60D5CCEA74}" presName="rootConnector" presStyleLbl="node2" presStyleIdx="1" presStyleCnt="3"/>
      <dgm:spPr/>
    </dgm:pt>
    <dgm:pt modelId="{14C5D6D8-8229-2645-B142-9DFF03D7569F}" type="pres">
      <dgm:prSet presAssocID="{380E208D-C028-0242-9F8E-FC60D5CCEA74}" presName="hierChild4" presStyleCnt="0"/>
      <dgm:spPr/>
    </dgm:pt>
    <dgm:pt modelId="{BC0E6B64-6B3C-7041-8265-521AB66DB2C2}" type="pres">
      <dgm:prSet presAssocID="{380E208D-C028-0242-9F8E-FC60D5CCEA74}" presName="hierChild5" presStyleCnt="0"/>
      <dgm:spPr/>
    </dgm:pt>
    <dgm:pt modelId="{6BD22A7C-8362-5F42-A921-ED936CB9D8B3}" type="pres">
      <dgm:prSet presAssocID="{3ACF19BE-0206-F542-9D3E-2FD054288F1C}" presName="Name37" presStyleLbl="parChTrans1D2" presStyleIdx="2" presStyleCnt="3"/>
      <dgm:spPr/>
    </dgm:pt>
    <dgm:pt modelId="{6ED14628-71AD-B940-8FBF-C3104260FC7F}" type="pres">
      <dgm:prSet presAssocID="{3C0DC04B-DA57-A142-9A27-AB109AB070AD}" presName="hierRoot2" presStyleCnt="0">
        <dgm:presLayoutVars>
          <dgm:hierBranch val="init"/>
        </dgm:presLayoutVars>
      </dgm:prSet>
      <dgm:spPr/>
    </dgm:pt>
    <dgm:pt modelId="{EB668BCE-7B2D-1B49-9488-9457C710CB53}" type="pres">
      <dgm:prSet presAssocID="{3C0DC04B-DA57-A142-9A27-AB109AB070AD}" presName="rootComposite" presStyleCnt="0"/>
      <dgm:spPr/>
    </dgm:pt>
    <dgm:pt modelId="{335685B1-994B-B14D-BA26-406CEC3CB7CE}" type="pres">
      <dgm:prSet presAssocID="{3C0DC04B-DA57-A142-9A27-AB109AB070AD}" presName="rootText" presStyleLbl="node2" presStyleIdx="2" presStyleCnt="3">
        <dgm:presLayoutVars>
          <dgm:chPref val="3"/>
        </dgm:presLayoutVars>
      </dgm:prSet>
      <dgm:spPr/>
    </dgm:pt>
    <dgm:pt modelId="{558112E2-3CC2-7D4F-9686-D62A32967E53}" type="pres">
      <dgm:prSet presAssocID="{3C0DC04B-DA57-A142-9A27-AB109AB070AD}" presName="rootConnector" presStyleLbl="node2" presStyleIdx="2" presStyleCnt="3"/>
      <dgm:spPr/>
    </dgm:pt>
    <dgm:pt modelId="{3C940497-47CF-2445-8880-8112262C161F}" type="pres">
      <dgm:prSet presAssocID="{3C0DC04B-DA57-A142-9A27-AB109AB070AD}" presName="hierChild4" presStyleCnt="0"/>
      <dgm:spPr/>
    </dgm:pt>
    <dgm:pt modelId="{7986901E-7ED5-FE4E-B08C-A82AC3B8114A}" type="pres">
      <dgm:prSet presAssocID="{3C0DC04B-DA57-A142-9A27-AB109AB070AD}" presName="hierChild5" presStyleCnt="0"/>
      <dgm:spPr/>
    </dgm:pt>
    <dgm:pt modelId="{5056ABC5-991A-8940-BA3B-409C66AE1D83}" type="pres">
      <dgm:prSet presAssocID="{064AD7A4-FEA4-BC4F-9E3E-59686D7E77D2}" presName="hierChild3" presStyleCnt="0"/>
      <dgm:spPr/>
    </dgm:pt>
  </dgm:ptLst>
  <dgm:cxnLst>
    <dgm:cxn modelId="{AC037416-8AF4-134D-8919-38032AE28DA6}" type="presOf" srcId="{C0227425-AFD4-8B4C-B54D-C732297ABCB8}" destId="{F22FAF59-1E71-DD43-8B12-99390A602D57}" srcOrd="0" destOrd="0" presId="urn:microsoft.com/office/officeart/2005/8/layout/orgChart1"/>
    <dgm:cxn modelId="{9A257A2A-3383-B747-9975-7B5537F39BBF}" type="presOf" srcId="{380E208D-C028-0242-9F8E-FC60D5CCEA74}" destId="{04BA0D7E-5FE0-C740-8597-E5D561B0E307}" srcOrd="0" destOrd="0" presId="urn:microsoft.com/office/officeart/2005/8/layout/orgChart1"/>
    <dgm:cxn modelId="{A8119831-DC46-8C40-8CFD-78BC77A8C8B8}" srcId="{064AD7A4-FEA4-BC4F-9E3E-59686D7E77D2}" destId="{3C0DC04B-DA57-A142-9A27-AB109AB070AD}" srcOrd="2" destOrd="0" parTransId="{3ACF19BE-0206-F542-9D3E-2FD054288F1C}" sibTransId="{C3A2DAA1-627F-8C46-90A7-7796D46FEAF6}"/>
    <dgm:cxn modelId="{174EA334-14F6-8A47-9E22-8A87DA1C810E}" type="presOf" srcId="{064AD7A4-FEA4-BC4F-9E3E-59686D7E77D2}" destId="{5C9BBC46-9F31-8E46-838E-C6748CEF1A24}" srcOrd="1" destOrd="0" presId="urn:microsoft.com/office/officeart/2005/8/layout/orgChart1"/>
    <dgm:cxn modelId="{C6ED0536-ADC2-8C41-8049-45FC8CD13654}" type="presOf" srcId="{DB7A7DB2-038A-EF4A-8B5B-C1F862A493B5}" destId="{C15A4F65-E6BE-8749-BC1F-7C01366407D6}" srcOrd="0" destOrd="0" presId="urn:microsoft.com/office/officeart/2005/8/layout/orgChart1"/>
    <dgm:cxn modelId="{70C8A94E-D0D9-2B4F-9619-3D25A906396B}" type="presOf" srcId="{3C0DC04B-DA57-A142-9A27-AB109AB070AD}" destId="{558112E2-3CC2-7D4F-9686-D62A32967E53}" srcOrd="1" destOrd="0" presId="urn:microsoft.com/office/officeart/2005/8/layout/orgChart1"/>
    <dgm:cxn modelId="{68AEFA63-767A-E244-8644-101F0F2BFD1B}" type="presOf" srcId="{064AD7A4-FEA4-BC4F-9E3E-59686D7E77D2}" destId="{A56A4FBB-8427-3041-9994-2B81D1C5B131}" srcOrd="0" destOrd="0" presId="urn:microsoft.com/office/officeart/2005/8/layout/orgChart1"/>
    <dgm:cxn modelId="{C18A0E73-B330-D941-9C0D-DF7C616314D0}" srcId="{064AD7A4-FEA4-BC4F-9E3E-59686D7E77D2}" destId="{923A5E9A-D21F-EE47-8EBB-D44E6B37EC1D}" srcOrd="0" destOrd="0" parTransId="{DB7A7DB2-038A-EF4A-8B5B-C1F862A493B5}" sibTransId="{C575B71E-5BE9-A147-BE57-8F8CD25B759C}"/>
    <dgm:cxn modelId="{4038D087-7769-D842-89E2-62E1DD371795}" type="presOf" srcId="{8BE04CD7-52A2-5C46-BE40-D829B1AD4BA1}" destId="{2FD6C754-0293-3F40-8A98-A94764DE3CA7}" srcOrd="0" destOrd="0" presId="urn:microsoft.com/office/officeart/2005/8/layout/orgChart1"/>
    <dgm:cxn modelId="{AAA709AD-57C1-5246-8FBC-FFBBD24DA079}" type="presOf" srcId="{3ACF19BE-0206-F542-9D3E-2FD054288F1C}" destId="{6BD22A7C-8362-5F42-A921-ED936CB9D8B3}" srcOrd="0" destOrd="0" presId="urn:microsoft.com/office/officeart/2005/8/layout/orgChart1"/>
    <dgm:cxn modelId="{334E78BD-86E9-EE40-A999-1975840B0849}" type="presOf" srcId="{380E208D-C028-0242-9F8E-FC60D5CCEA74}" destId="{A908C8E6-8269-7348-9C68-2BC86A83E597}" srcOrd="1" destOrd="0" presId="urn:microsoft.com/office/officeart/2005/8/layout/orgChart1"/>
    <dgm:cxn modelId="{03B26AC8-FED5-CC41-905F-1E8D2F18F3D1}" type="presOf" srcId="{923A5E9A-D21F-EE47-8EBB-D44E6B37EC1D}" destId="{4C6CAB40-2EAD-BB4F-8C9F-C75D22D76A8C}" srcOrd="0" destOrd="0" presId="urn:microsoft.com/office/officeart/2005/8/layout/orgChart1"/>
    <dgm:cxn modelId="{5AE53CD4-9D85-0348-A58D-1C8D49DC1D43}" type="presOf" srcId="{923A5E9A-D21F-EE47-8EBB-D44E6B37EC1D}" destId="{BF541B31-F26A-9648-BEFD-FF5EF2DD7F93}" srcOrd="1" destOrd="0" presId="urn:microsoft.com/office/officeart/2005/8/layout/orgChart1"/>
    <dgm:cxn modelId="{81DF30F7-02B1-CA4E-9A2B-7A8A18AB19CB}" srcId="{C0227425-AFD4-8B4C-B54D-C732297ABCB8}" destId="{064AD7A4-FEA4-BC4F-9E3E-59686D7E77D2}" srcOrd="0" destOrd="0" parTransId="{742B5916-403B-BD45-844D-9B6A3ACFA8CC}" sibTransId="{0B8A1010-EC0C-0749-A979-E9D0B663D3B4}"/>
    <dgm:cxn modelId="{631E63FB-B01D-B945-96E3-8C7A0A847F04}" type="presOf" srcId="{3C0DC04B-DA57-A142-9A27-AB109AB070AD}" destId="{335685B1-994B-B14D-BA26-406CEC3CB7CE}" srcOrd="0" destOrd="0" presId="urn:microsoft.com/office/officeart/2005/8/layout/orgChart1"/>
    <dgm:cxn modelId="{467CE9FD-2214-4D4C-850F-433240348C2A}" srcId="{064AD7A4-FEA4-BC4F-9E3E-59686D7E77D2}" destId="{380E208D-C028-0242-9F8E-FC60D5CCEA74}" srcOrd="1" destOrd="0" parTransId="{8BE04CD7-52A2-5C46-BE40-D829B1AD4BA1}" sibTransId="{AE05C0CD-496A-1B4D-A35C-C9AFF891A2EC}"/>
    <dgm:cxn modelId="{F60576CE-8EB7-504B-A04D-C0C1357358F7}" type="presParOf" srcId="{F22FAF59-1E71-DD43-8B12-99390A602D57}" destId="{1FCDCFF6-128E-C845-B7E6-7162273F9649}" srcOrd="0" destOrd="0" presId="urn:microsoft.com/office/officeart/2005/8/layout/orgChart1"/>
    <dgm:cxn modelId="{ABAA6E45-E2E9-3441-A759-CDE63740D00D}" type="presParOf" srcId="{1FCDCFF6-128E-C845-B7E6-7162273F9649}" destId="{00D3DC2E-D1BA-2945-A651-5C4CC3F6DC2B}" srcOrd="0" destOrd="0" presId="urn:microsoft.com/office/officeart/2005/8/layout/orgChart1"/>
    <dgm:cxn modelId="{7266B577-137D-1240-89F3-C11B7C738B65}" type="presParOf" srcId="{00D3DC2E-D1BA-2945-A651-5C4CC3F6DC2B}" destId="{A56A4FBB-8427-3041-9994-2B81D1C5B131}" srcOrd="0" destOrd="0" presId="urn:microsoft.com/office/officeart/2005/8/layout/orgChart1"/>
    <dgm:cxn modelId="{76F83115-DF50-3B44-8B41-B376DE419B88}" type="presParOf" srcId="{00D3DC2E-D1BA-2945-A651-5C4CC3F6DC2B}" destId="{5C9BBC46-9F31-8E46-838E-C6748CEF1A24}" srcOrd="1" destOrd="0" presId="urn:microsoft.com/office/officeart/2005/8/layout/orgChart1"/>
    <dgm:cxn modelId="{8BC2C489-D538-F548-80E2-D8DEC4F815CE}" type="presParOf" srcId="{1FCDCFF6-128E-C845-B7E6-7162273F9649}" destId="{C25C9931-F46A-A04C-9FF1-21BE20BEC036}" srcOrd="1" destOrd="0" presId="urn:microsoft.com/office/officeart/2005/8/layout/orgChart1"/>
    <dgm:cxn modelId="{0A1A753D-233C-274E-8093-80F3E1A87981}" type="presParOf" srcId="{C25C9931-F46A-A04C-9FF1-21BE20BEC036}" destId="{C15A4F65-E6BE-8749-BC1F-7C01366407D6}" srcOrd="0" destOrd="0" presId="urn:microsoft.com/office/officeart/2005/8/layout/orgChart1"/>
    <dgm:cxn modelId="{60C565E9-93FF-BE4C-ACB1-2ADEAFE3A452}" type="presParOf" srcId="{C25C9931-F46A-A04C-9FF1-21BE20BEC036}" destId="{4B45E720-72E5-6947-8C9C-94527AF74688}" srcOrd="1" destOrd="0" presId="urn:microsoft.com/office/officeart/2005/8/layout/orgChart1"/>
    <dgm:cxn modelId="{DF8F6A65-1AF5-404C-9166-36ACFA004F7B}" type="presParOf" srcId="{4B45E720-72E5-6947-8C9C-94527AF74688}" destId="{5984163D-A0F0-BF4B-90C9-FCF28CC5CDE3}" srcOrd="0" destOrd="0" presId="urn:microsoft.com/office/officeart/2005/8/layout/orgChart1"/>
    <dgm:cxn modelId="{5E15D7A9-879C-6D48-8505-C2AAEB922A54}" type="presParOf" srcId="{5984163D-A0F0-BF4B-90C9-FCF28CC5CDE3}" destId="{4C6CAB40-2EAD-BB4F-8C9F-C75D22D76A8C}" srcOrd="0" destOrd="0" presId="urn:microsoft.com/office/officeart/2005/8/layout/orgChart1"/>
    <dgm:cxn modelId="{C1785296-12E3-7441-8C4B-D58427E2700A}" type="presParOf" srcId="{5984163D-A0F0-BF4B-90C9-FCF28CC5CDE3}" destId="{BF541B31-F26A-9648-BEFD-FF5EF2DD7F93}" srcOrd="1" destOrd="0" presId="urn:microsoft.com/office/officeart/2005/8/layout/orgChart1"/>
    <dgm:cxn modelId="{011D6351-4BBF-804E-888D-90D31A9E9C18}" type="presParOf" srcId="{4B45E720-72E5-6947-8C9C-94527AF74688}" destId="{969E250C-2142-4E4D-B02A-936D6789A75F}" srcOrd="1" destOrd="0" presId="urn:microsoft.com/office/officeart/2005/8/layout/orgChart1"/>
    <dgm:cxn modelId="{1C5715F9-9BB3-6448-B967-FAAA5CBC635D}" type="presParOf" srcId="{4B45E720-72E5-6947-8C9C-94527AF74688}" destId="{2C7A1260-8B9C-9D40-B6BA-CF22403F5442}" srcOrd="2" destOrd="0" presId="urn:microsoft.com/office/officeart/2005/8/layout/orgChart1"/>
    <dgm:cxn modelId="{5B15B577-5700-604E-B173-B842659BAFF9}" type="presParOf" srcId="{C25C9931-F46A-A04C-9FF1-21BE20BEC036}" destId="{2FD6C754-0293-3F40-8A98-A94764DE3CA7}" srcOrd="2" destOrd="0" presId="urn:microsoft.com/office/officeart/2005/8/layout/orgChart1"/>
    <dgm:cxn modelId="{07B11428-33C4-924A-A0AC-199D57E0CEF0}" type="presParOf" srcId="{C25C9931-F46A-A04C-9FF1-21BE20BEC036}" destId="{A99E0594-1610-744F-AA79-42C8CA2B0F2D}" srcOrd="3" destOrd="0" presId="urn:microsoft.com/office/officeart/2005/8/layout/orgChart1"/>
    <dgm:cxn modelId="{494669E4-9FDB-7A47-A31A-C8C1F586E753}" type="presParOf" srcId="{A99E0594-1610-744F-AA79-42C8CA2B0F2D}" destId="{BDFA2267-8167-C94E-BF52-650DBDBE5C42}" srcOrd="0" destOrd="0" presId="urn:microsoft.com/office/officeart/2005/8/layout/orgChart1"/>
    <dgm:cxn modelId="{B43A26D6-D367-E040-906C-9D9C2B9DE253}" type="presParOf" srcId="{BDFA2267-8167-C94E-BF52-650DBDBE5C42}" destId="{04BA0D7E-5FE0-C740-8597-E5D561B0E307}" srcOrd="0" destOrd="0" presId="urn:microsoft.com/office/officeart/2005/8/layout/orgChart1"/>
    <dgm:cxn modelId="{1F150E6A-B2AF-B541-AF58-EFBD4E6980FB}" type="presParOf" srcId="{BDFA2267-8167-C94E-BF52-650DBDBE5C42}" destId="{A908C8E6-8269-7348-9C68-2BC86A83E597}" srcOrd="1" destOrd="0" presId="urn:microsoft.com/office/officeart/2005/8/layout/orgChart1"/>
    <dgm:cxn modelId="{9A3AF913-DB85-9C4D-80F0-D6FCA1EBB0CE}" type="presParOf" srcId="{A99E0594-1610-744F-AA79-42C8CA2B0F2D}" destId="{14C5D6D8-8229-2645-B142-9DFF03D7569F}" srcOrd="1" destOrd="0" presId="urn:microsoft.com/office/officeart/2005/8/layout/orgChart1"/>
    <dgm:cxn modelId="{F6B94805-D751-A148-9D72-F18CA88CF8F1}" type="presParOf" srcId="{A99E0594-1610-744F-AA79-42C8CA2B0F2D}" destId="{BC0E6B64-6B3C-7041-8265-521AB66DB2C2}" srcOrd="2" destOrd="0" presId="urn:microsoft.com/office/officeart/2005/8/layout/orgChart1"/>
    <dgm:cxn modelId="{D8A4CE05-43BF-6343-B601-645A0F3EA4A0}" type="presParOf" srcId="{C25C9931-F46A-A04C-9FF1-21BE20BEC036}" destId="{6BD22A7C-8362-5F42-A921-ED936CB9D8B3}" srcOrd="4" destOrd="0" presId="urn:microsoft.com/office/officeart/2005/8/layout/orgChart1"/>
    <dgm:cxn modelId="{6326DCAE-4BC1-DA4C-9548-AA56BCC70089}" type="presParOf" srcId="{C25C9931-F46A-A04C-9FF1-21BE20BEC036}" destId="{6ED14628-71AD-B940-8FBF-C3104260FC7F}" srcOrd="5" destOrd="0" presId="urn:microsoft.com/office/officeart/2005/8/layout/orgChart1"/>
    <dgm:cxn modelId="{AD648767-C2D3-6A4E-8B78-0D8CC32AAB04}" type="presParOf" srcId="{6ED14628-71AD-B940-8FBF-C3104260FC7F}" destId="{EB668BCE-7B2D-1B49-9488-9457C710CB53}" srcOrd="0" destOrd="0" presId="urn:microsoft.com/office/officeart/2005/8/layout/orgChart1"/>
    <dgm:cxn modelId="{6B5F7618-A010-5145-871F-B176394D0760}" type="presParOf" srcId="{EB668BCE-7B2D-1B49-9488-9457C710CB53}" destId="{335685B1-994B-B14D-BA26-406CEC3CB7CE}" srcOrd="0" destOrd="0" presId="urn:microsoft.com/office/officeart/2005/8/layout/orgChart1"/>
    <dgm:cxn modelId="{E612A04B-7969-404A-B1E9-B24E032A83FD}" type="presParOf" srcId="{EB668BCE-7B2D-1B49-9488-9457C710CB53}" destId="{558112E2-3CC2-7D4F-9686-D62A32967E53}" srcOrd="1" destOrd="0" presId="urn:microsoft.com/office/officeart/2005/8/layout/orgChart1"/>
    <dgm:cxn modelId="{44FD6F74-5634-EA4D-91A4-F73E0E4138AE}" type="presParOf" srcId="{6ED14628-71AD-B940-8FBF-C3104260FC7F}" destId="{3C940497-47CF-2445-8880-8112262C161F}" srcOrd="1" destOrd="0" presId="urn:microsoft.com/office/officeart/2005/8/layout/orgChart1"/>
    <dgm:cxn modelId="{0CEB7079-1AAE-3748-988C-8F67DBDDD77D}" type="presParOf" srcId="{6ED14628-71AD-B940-8FBF-C3104260FC7F}" destId="{7986901E-7ED5-FE4E-B08C-A82AC3B8114A}" srcOrd="2" destOrd="0" presId="urn:microsoft.com/office/officeart/2005/8/layout/orgChart1"/>
    <dgm:cxn modelId="{080D3053-DC25-B74B-A18F-4C6CA54CF60C}" type="presParOf" srcId="{1FCDCFF6-128E-C845-B7E6-7162273F9649}" destId="{5056ABC5-991A-8940-BA3B-409C66AE1D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CEC293-BA3C-4F5D-BB03-B06411BA2B1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3764F89-BEE6-4DC1-A8E1-D90E6FE1B6A8}">
      <dgm:prSet/>
      <dgm:spPr/>
      <dgm:t>
        <a:bodyPr/>
        <a:lstStyle/>
        <a:p>
          <a:r>
            <a:rPr lang="en-US" baseline="0"/>
            <a:t>Ecological Fallacy</a:t>
          </a:r>
          <a:endParaRPr lang="en-US"/>
        </a:p>
      </dgm:t>
    </dgm:pt>
    <dgm:pt modelId="{81D34ABF-6783-4268-9563-1E94325F5690}" type="parTrans" cxnId="{EF308F5F-9F5B-4CCB-B15B-33959C2B4F13}">
      <dgm:prSet/>
      <dgm:spPr/>
      <dgm:t>
        <a:bodyPr/>
        <a:lstStyle/>
        <a:p>
          <a:endParaRPr lang="en-US"/>
        </a:p>
      </dgm:t>
    </dgm:pt>
    <dgm:pt modelId="{16B6A780-0FEB-4136-A37A-2B6027E854FC}" type="sibTrans" cxnId="{EF308F5F-9F5B-4CCB-B15B-33959C2B4F13}">
      <dgm:prSet/>
      <dgm:spPr/>
      <dgm:t>
        <a:bodyPr/>
        <a:lstStyle/>
        <a:p>
          <a:endParaRPr lang="en-US"/>
        </a:p>
      </dgm:t>
    </dgm:pt>
    <dgm:pt modelId="{D7E1442F-926C-49F2-8931-21B422FA9654}">
      <dgm:prSet/>
      <dgm:spPr/>
      <dgm:t>
        <a:bodyPr/>
        <a:lstStyle/>
        <a:p>
          <a:r>
            <a:rPr lang="en-US" i="1" baseline="0"/>
            <a:t>Using group-level data to make inferences about individuals</a:t>
          </a:r>
          <a:endParaRPr lang="en-US"/>
        </a:p>
      </dgm:t>
    </dgm:pt>
    <dgm:pt modelId="{5DD99E2E-242C-41D3-92AE-DF11702708FF}" type="parTrans" cxnId="{A21852F4-7F09-45E8-B2D1-D89EAAF6D94E}">
      <dgm:prSet/>
      <dgm:spPr/>
      <dgm:t>
        <a:bodyPr/>
        <a:lstStyle/>
        <a:p>
          <a:endParaRPr lang="en-US"/>
        </a:p>
      </dgm:t>
    </dgm:pt>
    <dgm:pt modelId="{177B3B57-E744-4786-9B97-1297E772647D}" type="sibTrans" cxnId="{A21852F4-7F09-45E8-B2D1-D89EAAF6D94E}">
      <dgm:prSet/>
      <dgm:spPr/>
      <dgm:t>
        <a:bodyPr/>
        <a:lstStyle/>
        <a:p>
          <a:endParaRPr lang="en-US"/>
        </a:p>
      </dgm:t>
    </dgm:pt>
    <dgm:pt modelId="{36640E15-36A5-4164-A1BD-95F6B445519E}">
      <dgm:prSet/>
      <dgm:spPr/>
      <dgm:t>
        <a:bodyPr/>
        <a:lstStyle/>
        <a:p>
          <a:r>
            <a:rPr lang="en-US" baseline="0"/>
            <a:t>Atomistic Fallacy </a:t>
          </a:r>
          <a:endParaRPr lang="en-US"/>
        </a:p>
      </dgm:t>
    </dgm:pt>
    <dgm:pt modelId="{40820845-6B8B-4CD5-96DD-1738D4A4AA2C}" type="parTrans" cxnId="{7BCFA3F0-986F-4FC0-B69D-C441625E69A7}">
      <dgm:prSet/>
      <dgm:spPr/>
      <dgm:t>
        <a:bodyPr/>
        <a:lstStyle/>
        <a:p>
          <a:endParaRPr lang="en-US"/>
        </a:p>
      </dgm:t>
    </dgm:pt>
    <dgm:pt modelId="{7F2FD3E0-70B4-4EC4-BF63-8B205686DCE1}" type="sibTrans" cxnId="{7BCFA3F0-986F-4FC0-B69D-C441625E69A7}">
      <dgm:prSet/>
      <dgm:spPr/>
      <dgm:t>
        <a:bodyPr/>
        <a:lstStyle/>
        <a:p>
          <a:endParaRPr lang="en-US"/>
        </a:p>
      </dgm:t>
    </dgm:pt>
    <dgm:pt modelId="{DD18224F-7034-4113-ACBF-E4F2255850E4}">
      <dgm:prSet/>
      <dgm:spPr/>
      <dgm:t>
        <a:bodyPr/>
        <a:lstStyle/>
        <a:p>
          <a:r>
            <a:rPr lang="en-US" i="1" baseline="0"/>
            <a:t>Using individual-level data to make inferences about groups</a:t>
          </a:r>
          <a:endParaRPr lang="en-US"/>
        </a:p>
      </dgm:t>
    </dgm:pt>
    <dgm:pt modelId="{20FF3BD3-4109-4740-9F53-AE2712303277}" type="parTrans" cxnId="{E74260B1-A67F-495B-8F5E-6168DD6E13ED}">
      <dgm:prSet/>
      <dgm:spPr/>
      <dgm:t>
        <a:bodyPr/>
        <a:lstStyle/>
        <a:p>
          <a:endParaRPr lang="en-US"/>
        </a:p>
      </dgm:t>
    </dgm:pt>
    <dgm:pt modelId="{887E8BEB-88FC-4781-9B32-C960FE3BD336}" type="sibTrans" cxnId="{E74260B1-A67F-495B-8F5E-6168DD6E13ED}">
      <dgm:prSet/>
      <dgm:spPr/>
      <dgm:t>
        <a:bodyPr/>
        <a:lstStyle/>
        <a:p>
          <a:endParaRPr lang="en-US"/>
        </a:p>
      </dgm:t>
    </dgm:pt>
    <dgm:pt modelId="{1750A971-161D-9645-9B0B-28008E01338F}" type="pres">
      <dgm:prSet presAssocID="{E1CEC293-BA3C-4F5D-BB03-B06411BA2B1B}" presName="linear" presStyleCnt="0">
        <dgm:presLayoutVars>
          <dgm:dir/>
          <dgm:animLvl val="lvl"/>
          <dgm:resizeHandles val="exact"/>
        </dgm:presLayoutVars>
      </dgm:prSet>
      <dgm:spPr/>
    </dgm:pt>
    <dgm:pt modelId="{DE05D882-46EA-C543-B53C-7ECAA7DF0DE4}" type="pres">
      <dgm:prSet presAssocID="{63764F89-BEE6-4DC1-A8E1-D90E6FE1B6A8}" presName="parentLin" presStyleCnt="0"/>
      <dgm:spPr/>
    </dgm:pt>
    <dgm:pt modelId="{148C37F7-6E4D-8949-8898-CFE9D51C60D1}" type="pres">
      <dgm:prSet presAssocID="{63764F89-BEE6-4DC1-A8E1-D90E6FE1B6A8}" presName="parentLeftMargin" presStyleLbl="node1" presStyleIdx="0" presStyleCnt="2"/>
      <dgm:spPr/>
    </dgm:pt>
    <dgm:pt modelId="{21B363A7-BE28-9C42-BF7F-191DBDF7AA1D}" type="pres">
      <dgm:prSet presAssocID="{63764F89-BEE6-4DC1-A8E1-D90E6FE1B6A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9F9788-FECE-E647-8E62-C48028664783}" type="pres">
      <dgm:prSet presAssocID="{63764F89-BEE6-4DC1-A8E1-D90E6FE1B6A8}" presName="negativeSpace" presStyleCnt="0"/>
      <dgm:spPr/>
    </dgm:pt>
    <dgm:pt modelId="{67C9D953-F01C-8F4C-963E-62E11C70EBF6}" type="pres">
      <dgm:prSet presAssocID="{63764F89-BEE6-4DC1-A8E1-D90E6FE1B6A8}" presName="childText" presStyleLbl="conFgAcc1" presStyleIdx="0" presStyleCnt="2">
        <dgm:presLayoutVars>
          <dgm:bulletEnabled val="1"/>
        </dgm:presLayoutVars>
      </dgm:prSet>
      <dgm:spPr/>
    </dgm:pt>
    <dgm:pt modelId="{CEC27FEA-3433-D141-A143-196B33232420}" type="pres">
      <dgm:prSet presAssocID="{16B6A780-0FEB-4136-A37A-2B6027E854FC}" presName="spaceBetweenRectangles" presStyleCnt="0"/>
      <dgm:spPr/>
    </dgm:pt>
    <dgm:pt modelId="{173203C5-E7A4-1441-BBF8-6EF6C03EA22C}" type="pres">
      <dgm:prSet presAssocID="{36640E15-36A5-4164-A1BD-95F6B445519E}" presName="parentLin" presStyleCnt="0"/>
      <dgm:spPr/>
    </dgm:pt>
    <dgm:pt modelId="{64E1AB25-B341-6D4D-B7AF-484E713F1E0E}" type="pres">
      <dgm:prSet presAssocID="{36640E15-36A5-4164-A1BD-95F6B445519E}" presName="parentLeftMargin" presStyleLbl="node1" presStyleIdx="0" presStyleCnt="2"/>
      <dgm:spPr/>
    </dgm:pt>
    <dgm:pt modelId="{72A4C01E-58AD-6C46-B9DD-CE7CC552037C}" type="pres">
      <dgm:prSet presAssocID="{36640E15-36A5-4164-A1BD-95F6B445519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7F0063B-CC03-C643-8228-FC694C18843A}" type="pres">
      <dgm:prSet presAssocID="{36640E15-36A5-4164-A1BD-95F6B445519E}" presName="negativeSpace" presStyleCnt="0"/>
      <dgm:spPr/>
    </dgm:pt>
    <dgm:pt modelId="{7C4BE5DC-5DAF-904C-84B5-7D52F610FA6C}" type="pres">
      <dgm:prSet presAssocID="{36640E15-36A5-4164-A1BD-95F6B445519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21F7B18-E13C-5B43-A690-FD8CFB8055B1}" type="presOf" srcId="{36640E15-36A5-4164-A1BD-95F6B445519E}" destId="{64E1AB25-B341-6D4D-B7AF-484E713F1E0E}" srcOrd="0" destOrd="0" presId="urn:microsoft.com/office/officeart/2005/8/layout/list1"/>
    <dgm:cxn modelId="{D8D0BB28-2867-F949-9CA4-A42B585A7784}" type="presOf" srcId="{E1CEC293-BA3C-4F5D-BB03-B06411BA2B1B}" destId="{1750A971-161D-9645-9B0B-28008E01338F}" srcOrd="0" destOrd="0" presId="urn:microsoft.com/office/officeart/2005/8/layout/list1"/>
    <dgm:cxn modelId="{202CFB28-1B9A-1E49-8D9D-855C70C5A067}" type="presOf" srcId="{DD18224F-7034-4113-ACBF-E4F2255850E4}" destId="{7C4BE5DC-5DAF-904C-84B5-7D52F610FA6C}" srcOrd="0" destOrd="0" presId="urn:microsoft.com/office/officeart/2005/8/layout/list1"/>
    <dgm:cxn modelId="{AC08BF3C-8530-5744-B363-B33D0CBE915B}" type="presOf" srcId="{D7E1442F-926C-49F2-8931-21B422FA9654}" destId="{67C9D953-F01C-8F4C-963E-62E11C70EBF6}" srcOrd="0" destOrd="0" presId="urn:microsoft.com/office/officeart/2005/8/layout/list1"/>
    <dgm:cxn modelId="{76FB355E-467F-EE42-94FE-C60D596AB98E}" type="presOf" srcId="{63764F89-BEE6-4DC1-A8E1-D90E6FE1B6A8}" destId="{148C37F7-6E4D-8949-8898-CFE9D51C60D1}" srcOrd="0" destOrd="0" presId="urn:microsoft.com/office/officeart/2005/8/layout/list1"/>
    <dgm:cxn modelId="{EF308F5F-9F5B-4CCB-B15B-33959C2B4F13}" srcId="{E1CEC293-BA3C-4F5D-BB03-B06411BA2B1B}" destId="{63764F89-BEE6-4DC1-A8E1-D90E6FE1B6A8}" srcOrd="0" destOrd="0" parTransId="{81D34ABF-6783-4268-9563-1E94325F5690}" sibTransId="{16B6A780-0FEB-4136-A37A-2B6027E854FC}"/>
    <dgm:cxn modelId="{4F8E8284-F89E-0A41-9517-D1C9FD60FF68}" type="presOf" srcId="{36640E15-36A5-4164-A1BD-95F6B445519E}" destId="{72A4C01E-58AD-6C46-B9DD-CE7CC552037C}" srcOrd="1" destOrd="0" presId="urn:microsoft.com/office/officeart/2005/8/layout/list1"/>
    <dgm:cxn modelId="{E74260B1-A67F-495B-8F5E-6168DD6E13ED}" srcId="{36640E15-36A5-4164-A1BD-95F6B445519E}" destId="{DD18224F-7034-4113-ACBF-E4F2255850E4}" srcOrd="0" destOrd="0" parTransId="{20FF3BD3-4109-4740-9F53-AE2712303277}" sibTransId="{887E8BEB-88FC-4781-9B32-C960FE3BD336}"/>
    <dgm:cxn modelId="{41152DB6-947A-DA48-872A-EC6EF30142DE}" type="presOf" srcId="{63764F89-BEE6-4DC1-A8E1-D90E6FE1B6A8}" destId="{21B363A7-BE28-9C42-BF7F-191DBDF7AA1D}" srcOrd="1" destOrd="0" presId="urn:microsoft.com/office/officeart/2005/8/layout/list1"/>
    <dgm:cxn modelId="{7BCFA3F0-986F-4FC0-B69D-C441625E69A7}" srcId="{E1CEC293-BA3C-4F5D-BB03-B06411BA2B1B}" destId="{36640E15-36A5-4164-A1BD-95F6B445519E}" srcOrd="1" destOrd="0" parTransId="{40820845-6B8B-4CD5-96DD-1738D4A4AA2C}" sibTransId="{7F2FD3E0-70B4-4EC4-BF63-8B205686DCE1}"/>
    <dgm:cxn modelId="{A21852F4-7F09-45E8-B2D1-D89EAAF6D94E}" srcId="{63764F89-BEE6-4DC1-A8E1-D90E6FE1B6A8}" destId="{D7E1442F-926C-49F2-8931-21B422FA9654}" srcOrd="0" destOrd="0" parTransId="{5DD99E2E-242C-41D3-92AE-DF11702708FF}" sibTransId="{177B3B57-E744-4786-9B97-1297E772647D}"/>
    <dgm:cxn modelId="{F472E99F-0A5E-1544-9802-8663A0617F4C}" type="presParOf" srcId="{1750A971-161D-9645-9B0B-28008E01338F}" destId="{DE05D882-46EA-C543-B53C-7ECAA7DF0DE4}" srcOrd="0" destOrd="0" presId="urn:microsoft.com/office/officeart/2005/8/layout/list1"/>
    <dgm:cxn modelId="{97B97FCC-A5CD-5E4C-835E-F72C637A9615}" type="presParOf" srcId="{DE05D882-46EA-C543-B53C-7ECAA7DF0DE4}" destId="{148C37F7-6E4D-8949-8898-CFE9D51C60D1}" srcOrd="0" destOrd="0" presId="urn:microsoft.com/office/officeart/2005/8/layout/list1"/>
    <dgm:cxn modelId="{8844292C-C461-754C-A367-F70754D5A295}" type="presParOf" srcId="{DE05D882-46EA-C543-B53C-7ECAA7DF0DE4}" destId="{21B363A7-BE28-9C42-BF7F-191DBDF7AA1D}" srcOrd="1" destOrd="0" presId="urn:microsoft.com/office/officeart/2005/8/layout/list1"/>
    <dgm:cxn modelId="{F9FA4B62-D21A-8D45-9FFA-C55780B5C4E9}" type="presParOf" srcId="{1750A971-161D-9645-9B0B-28008E01338F}" destId="{6E9F9788-FECE-E647-8E62-C48028664783}" srcOrd="1" destOrd="0" presId="urn:microsoft.com/office/officeart/2005/8/layout/list1"/>
    <dgm:cxn modelId="{2261C18F-FAEE-344D-965E-20FF1C5090D7}" type="presParOf" srcId="{1750A971-161D-9645-9B0B-28008E01338F}" destId="{67C9D953-F01C-8F4C-963E-62E11C70EBF6}" srcOrd="2" destOrd="0" presId="urn:microsoft.com/office/officeart/2005/8/layout/list1"/>
    <dgm:cxn modelId="{37D71983-CC3D-9B41-BD59-385D13955EAF}" type="presParOf" srcId="{1750A971-161D-9645-9B0B-28008E01338F}" destId="{CEC27FEA-3433-D141-A143-196B33232420}" srcOrd="3" destOrd="0" presId="urn:microsoft.com/office/officeart/2005/8/layout/list1"/>
    <dgm:cxn modelId="{2425311C-81F9-A04C-9FD4-3DA207619ED2}" type="presParOf" srcId="{1750A971-161D-9645-9B0B-28008E01338F}" destId="{173203C5-E7A4-1441-BBF8-6EF6C03EA22C}" srcOrd="4" destOrd="0" presId="urn:microsoft.com/office/officeart/2005/8/layout/list1"/>
    <dgm:cxn modelId="{59690DA9-8013-8E42-A970-26A7C98EF253}" type="presParOf" srcId="{173203C5-E7A4-1441-BBF8-6EF6C03EA22C}" destId="{64E1AB25-B341-6D4D-B7AF-484E713F1E0E}" srcOrd="0" destOrd="0" presId="urn:microsoft.com/office/officeart/2005/8/layout/list1"/>
    <dgm:cxn modelId="{E1DB5B12-52E6-5F42-A0DC-41CB7240D00A}" type="presParOf" srcId="{173203C5-E7A4-1441-BBF8-6EF6C03EA22C}" destId="{72A4C01E-58AD-6C46-B9DD-CE7CC552037C}" srcOrd="1" destOrd="0" presId="urn:microsoft.com/office/officeart/2005/8/layout/list1"/>
    <dgm:cxn modelId="{8427B130-C730-5B41-BCCA-B5D44AD0A93D}" type="presParOf" srcId="{1750A971-161D-9645-9B0B-28008E01338F}" destId="{C7F0063B-CC03-C643-8228-FC694C18843A}" srcOrd="5" destOrd="0" presId="urn:microsoft.com/office/officeart/2005/8/layout/list1"/>
    <dgm:cxn modelId="{E4EB336B-BB7D-9146-982F-35356F74FEC6}" type="presParOf" srcId="{1750A971-161D-9645-9B0B-28008E01338F}" destId="{7C4BE5DC-5DAF-904C-84B5-7D52F610FA6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27425-AFD4-8B4C-B54D-C732297ABCB8}" type="doc">
      <dgm:prSet loTypeId="urn:microsoft.com/office/officeart/2005/8/layout/orgChar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64AD7A4-FEA4-BC4F-9E3E-59686D7E77D2}">
      <dgm:prSet phldrT="[Text]"/>
      <dgm:spPr/>
      <dgm:t>
        <a:bodyPr/>
        <a:lstStyle/>
        <a:p>
          <a:r>
            <a:rPr lang="en-US" dirty="0"/>
            <a:t>Group 2</a:t>
          </a:r>
        </a:p>
      </dgm:t>
    </dgm:pt>
    <dgm:pt modelId="{742B5916-403B-BD45-844D-9B6A3ACFA8CC}" type="parTrans" cxnId="{81DF30F7-02B1-CA4E-9A2B-7A8A18AB19CB}">
      <dgm:prSet/>
      <dgm:spPr/>
      <dgm:t>
        <a:bodyPr/>
        <a:lstStyle/>
        <a:p>
          <a:endParaRPr lang="en-US"/>
        </a:p>
      </dgm:t>
    </dgm:pt>
    <dgm:pt modelId="{0B8A1010-EC0C-0749-A979-E9D0B663D3B4}" type="sibTrans" cxnId="{81DF30F7-02B1-CA4E-9A2B-7A8A18AB19CB}">
      <dgm:prSet/>
      <dgm:spPr/>
      <dgm:t>
        <a:bodyPr/>
        <a:lstStyle/>
        <a:p>
          <a:endParaRPr lang="en-US"/>
        </a:p>
      </dgm:t>
    </dgm:pt>
    <dgm:pt modelId="{923A5E9A-D21F-EE47-8EBB-D44E6B37EC1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/>
            <a:t>Ind 4</a:t>
          </a:r>
        </a:p>
      </dgm:t>
    </dgm:pt>
    <dgm:pt modelId="{DB7A7DB2-038A-EF4A-8B5B-C1F862A493B5}" type="parTrans" cxnId="{C18A0E73-B330-D941-9C0D-DF7C616314D0}">
      <dgm:prSet/>
      <dgm:spPr/>
      <dgm:t>
        <a:bodyPr/>
        <a:lstStyle/>
        <a:p>
          <a:endParaRPr lang="en-US"/>
        </a:p>
      </dgm:t>
    </dgm:pt>
    <dgm:pt modelId="{C575B71E-5BE9-A147-BE57-8F8CD25B759C}" type="sibTrans" cxnId="{C18A0E73-B330-D941-9C0D-DF7C616314D0}">
      <dgm:prSet/>
      <dgm:spPr/>
      <dgm:t>
        <a:bodyPr/>
        <a:lstStyle/>
        <a:p>
          <a:endParaRPr lang="en-US"/>
        </a:p>
      </dgm:t>
    </dgm:pt>
    <dgm:pt modelId="{380E208D-C028-0242-9F8E-FC60D5CCEA7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Ind 5</a:t>
          </a:r>
        </a:p>
      </dgm:t>
    </dgm:pt>
    <dgm:pt modelId="{8BE04CD7-52A2-5C46-BE40-D829B1AD4BA1}" type="parTrans" cxnId="{467CE9FD-2214-4D4C-850F-433240348C2A}">
      <dgm:prSet/>
      <dgm:spPr/>
      <dgm:t>
        <a:bodyPr/>
        <a:lstStyle/>
        <a:p>
          <a:endParaRPr lang="en-US"/>
        </a:p>
      </dgm:t>
    </dgm:pt>
    <dgm:pt modelId="{AE05C0CD-496A-1B4D-A35C-C9AFF891A2EC}" type="sibTrans" cxnId="{467CE9FD-2214-4D4C-850F-433240348C2A}">
      <dgm:prSet/>
      <dgm:spPr/>
      <dgm:t>
        <a:bodyPr/>
        <a:lstStyle/>
        <a:p>
          <a:endParaRPr lang="en-US"/>
        </a:p>
      </dgm:t>
    </dgm:pt>
    <dgm:pt modelId="{3C0DC04B-DA57-A142-9A27-AB109AB070AD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Ind 6</a:t>
          </a:r>
        </a:p>
      </dgm:t>
    </dgm:pt>
    <dgm:pt modelId="{3ACF19BE-0206-F542-9D3E-2FD054288F1C}" type="parTrans" cxnId="{A8119831-DC46-8C40-8CFD-78BC77A8C8B8}">
      <dgm:prSet/>
      <dgm:spPr/>
      <dgm:t>
        <a:bodyPr/>
        <a:lstStyle/>
        <a:p>
          <a:endParaRPr lang="en-US"/>
        </a:p>
      </dgm:t>
    </dgm:pt>
    <dgm:pt modelId="{C3A2DAA1-627F-8C46-90A7-7796D46FEAF6}" type="sibTrans" cxnId="{A8119831-DC46-8C40-8CFD-78BC77A8C8B8}">
      <dgm:prSet/>
      <dgm:spPr/>
      <dgm:t>
        <a:bodyPr/>
        <a:lstStyle/>
        <a:p>
          <a:endParaRPr lang="en-US"/>
        </a:p>
      </dgm:t>
    </dgm:pt>
    <dgm:pt modelId="{F22FAF59-1E71-DD43-8B12-99390A602D57}" type="pres">
      <dgm:prSet presAssocID="{C0227425-AFD4-8B4C-B54D-C732297ABC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CDCFF6-128E-C845-B7E6-7162273F9649}" type="pres">
      <dgm:prSet presAssocID="{064AD7A4-FEA4-BC4F-9E3E-59686D7E77D2}" presName="hierRoot1" presStyleCnt="0">
        <dgm:presLayoutVars>
          <dgm:hierBranch val="init"/>
        </dgm:presLayoutVars>
      </dgm:prSet>
      <dgm:spPr/>
    </dgm:pt>
    <dgm:pt modelId="{00D3DC2E-D1BA-2945-A651-5C4CC3F6DC2B}" type="pres">
      <dgm:prSet presAssocID="{064AD7A4-FEA4-BC4F-9E3E-59686D7E77D2}" presName="rootComposite1" presStyleCnt="0"/>
      <dgm:spPr/>
    </dgm:pt>
    <dgm:pt modelId="{A56A4FBB-8427-3041-9994-2B81D1C5B131}" type="pres">
      <dgm:prSet presAssocID="{064AD7A4-FEA4-BC4F-9E3E-59686D7E77D2}" presName="rootText1" presStyleLbl="node0" presStyleIdx="0" presStyleCnt="1">
        <dgm:presLayoutVars>
          <dgm:chPref val="3"/>
        </dgm:presLayoutVars>
      </dgm:prSet>
      <dgm:spPr/>
    </dgm:pt>
    <dgm:pt modelId="{5C9BBC46-9F31-8E46-838E-C6748CEF1A24}" type="pres">
      <dgm:prSet presAssocID="{064AD7A4-FEA4-BC4F-9E3E-59686D7E77D2}" presName="rootConnector1" presStyleLbl="node1" presStyleIdx="0" presStyleCnt="0"/>
      <dgm:spPr/>
    </dgm:pt>
    <dgm:pt modelId="{C25C9931-F46A-A04C-9FF1-21BE20BEC036}" type="pres">
      <dgm:prSet presAssocID="{064AD7A4-FEA4-BC4F-9E3E-59686D7E77D2}" presName="hierChild2" presStyleCnt="0"/>
      <dgm:spPr/>
    </dgm:pt>
    <dgm:pt modelId="{C15A4F65-E6BE-8749-BC1F-7C01366407D6}" type="pres">
      <dgm:prSet presAssocID="{DB7A7DB2-038A-EF4A-8B5B-C1F862A493B5}" presName="Name37" presStyleLbl="parChTrans1D2" presStyleIdx="0" presStyleCnt="3"/>
      <dgm:spPr/>
    </dgm:pt>
    <dgm:pt modelId="{4B45E720-72E5-6947-8C9C-94527AF74688}" type="pres">
      <dgm:prSet presAssocID="{923A5E9A-D21F-EE47-8EBB-D44E6B37EC1D}" presName="hierRoot2" presStyleCnt="0">
        <dgm:presLayoutVars>
          <dgm:hierBranch val="init"/>
        </dgm:presLayoutVars>
      </dgm:prSet>
      <dgm:spPr/>
    </dgm:pt>
    <dgm:pt modelId="{5984163D-A0F0-BF4B-90C9-FCF28CC5CDE3}" type="pres">
      <dgm:prSet presAssocID="{923A5E9A-D21F-EE47-8EBB-D44E6B37EC1D}" presName="rootComposite" presStyleCnt="0"/>
      <dgm:spPr/>
    </dgm:pt>
    <dgm:pt modelId="{4C6CAB40-2EAD-BB4F-8C9F-C75D22D76A8C}" type="pres">
      <dgm:prSet presAssocID="{923A5E9A-D21F-EE47-8EBB-D44E6B37EC1D}" presName="rootText" presStyleLbl="node2" presStyleIdx="0" presStyleCnt="3">
        <dgm:presLayoutVars>
          <dgm:chPref val="3"/>
        </dgm:presLayoutVars>
      </dgm:prSet>
      <dgm:spPr/>
    </dgm:pt>
    <dgm:pt modelId="{BF541B31-F26A-9648-BEFD-FF5EF2DD7F93}" type="pres">
      <dgm:prSet presAssocID="{923A5E9A-D21F-EE47-8EBB-D44E6B37EC1D}" presName="rootConnector" presStyleLbl="node2" presStyleIdx="0" presStyleCnt="3"/>
      <dgm:spPr/>
    </dgm:pt>
    <dgm:pt modelId="{969E250C-2142-4E4D-B02A-936D6789A75F}" type="pres">
      <dgm:prSet presAssocID="{923A5E9A-D21F-EE47-8EBB-D44E6B37EC1D}" presName="hierChild4" presStyleCnt="0"/>
      <dgm:spPr/>
    </dgm:pt>
    <dgm:pt modelId="{2C7A1260-8B9C-9D40-B6BA-CF22403F5442}" type="pres">
      <dgm:prSet presAssocID="{923A5E9A-D21F-EE47-8EBB-D44E6B37EC1D}" presName="hierChild5" presStyleCnt="0"/>
      <dgm:spPr/>
    </dgm:pt>
    <dgm:pt modelId="{2FD6C754-0293-3F40-8A98-A94764DE3CA7}" type="pres">
      <dgm:prSet presAssocID="{8BE04CD7-52A2-5C46-BE40-D829B1AD4BA1}" presName="Name37" presStyleLbl="parChTrans1D2" presStyleIdx="1" presStyleCnt="3"/>
      <dgm:spPr/>
    </dgm:pt>
    <dgm:pt modelId="{A99E0594-1610-744F-AA79-42C8CA2B0F2D}" type="pres">
      <dgm:prSet presAssocID="{380E208D-C028-0242-9F8E-FC60D5CCEA74}" presName="hierRoot2" presStyleCnt="0">
        <dgm:presLayoutVars>
          <dgm:hierBranch val="init"/>
        </dgm:presLayoutVars>
      </dgm:prSet>
      <dgm:spPr/>
    </dgm:pt>
    <dgm:pt modelId="{BDFA2267-8167-C94E-BF52-650DBDBE5C42}" type="pres">
      <dgm:prSet presAssocID="{380E208D-C028-0242-9F8E-FC60D5CCEA74}" presName="rootComposite" presStyleCnt="0"/>
      <dgm:spPr/>
    </dgm:pt>
    <dgm:pt modelId="{04BA0D7E-5FE0-C740-8597-E5D561B0E307}" type="pres">
      <dgm:prSet presAssocID="{380E208D-C028-0242-9F8E-FC60D5CCEA74}" presName="rootText" presStyleLbl="node2" presStyleIdx="1" presStyleCnt="3">
        <dgm:presLayoutVars>
          <dgm:chPref val="3"/>
        </dgm:presLayoutVars>
      </dgm:prSet>
      <dgm:spPr/>
    </dgm:pt>
    <dgm:pt modelId="{A908C8E6-8269-7348-9C68-2BC86A83E597}" type="pres">
      <dgm:prSet presAssocID="{380E208D-C028-0242-9F8E-FC60D5CCEA74}" presName="rootConnector" presStyleLbl="node2" presStyleIdx="1" presStyleCnt="3"/>
      <dgm:spPr/>
    </dgm:pt>
    <dgm:pt modelId="{14C5D6D8-8229-2645-B142-9DFF03D7569F}" type="pres">
      <dgm:prSet presAssocID="{380E208D-C028-0242-9F8E-FC60D5CCEA74}" presName="hierChild4" presStyleCnt="0"/>
      <dgm:spPr/>
    </dgm:pt>
    <dgm:pt modelId="{BC0E6B64-6B3C-7041-8265-521AB66DB2C2}" type="pres">
      <dgm:prSet presAssocID="{380E208D-C028-0242-9F8E-FC60D5CCEA74}" presName="hierChild5" presStyleCnt="0"/>
      <dgm:spPr/>
    </dgm:pt>
    <dgm:pt modelId="{6BD22A7C-8362-5F42-A921-ED936CB9D8B3}" type="pres">
      <dgm:prSet presAssocID="{3ACF19BE-0206-F542-9D3E-2FD054288F1C}" presName="Name37" presStyleLbl="parChTrans1D2" presStyleIdx="2" presStyleCnt="3"/>
      <dgm:spPr/>
    </dgm:pt>
    <dgm:pt modelId="{6ED14628-71AD-B940-8FBF-C3104260FC7F}" type="pres">
      <dgm:prSet presAssocID="{3C0DC04B-DA57-A142-9A27-AB109AB070AD}" presName="hierRoot2" presStyleCnt="0">
        <dgm:presLayoutVars>
          <dgm:hierBranch val="init"/>
        </dgm:presLayoutVars>
      </dgm:prSet>
      <dgm:spPr/>
    </dgm:pt>
    <dgm:pt modelId="{EB668BCE-7B2D-1B49-9488-9457C710CB53}" type="pres">
      <dgm:prSet presAssocID="{3C0DC04B-DA57-A142-9A27-AB109AB070AD}" presName="rootComposite" presStyleCnt="0"/>
      <dgm:spPr/>
    </dgm:pt>
    <dgm:pt modelId="{335685B1-994B-B14D-BA26-406CEC3CB7CE}" type="pres">
      <dgm:prSet presAssocID="{3C0DC04B-DA57-A142-9A27-AB109AB070AD}" presName="rootText" presStyleLbl="node2" presStyleIdx="2" presStyleCnt="3">
        <dgm:presLayoutVars>
          <dgm:chPref val="3"/>
        </dgm:presLayoutVars>
      </dgm:prSet>
      <dgm:spPr/>
    </dgm:pt>
    <dgm:pt modelId="{558112E2-3CC2-7D4F-9686-D62A32967E53}" type="pres">
      <dgm:prSet presAssocID="{3C0DC04B-DA57-A142-9A27-AB109AB070AD}" presName="rootConnector" presStyleLbl="node2" presStyleIdx="2" presStyleCnt="3"/>
      <dgm:spPr/>
    </dgm:pt>
    <dgm:pt modelId="{3C940497-47CF-2445-8880-8112262C161F}" type="pres">
      <dgm:prSet presAssocID="{3C0DC04B-DA57-A142-9A27-AB109AB070AD}" presName="hierChild4" presStyleCnt="0"/>
      <dgm:spPr/>
    </dgm:pt>
    <dgm:pt modelId="{7986901E-7ED5-FE4E-B08C-A82AC3B8114A}" type="pres">
      <dgm:prSet presAssocID="{3C0DC04B-DA57-A142-9A27-AB109AB070AD}" presName="hierChild5" presStyleCnt="0"/>
      <dgm:spPr/>
    </dgm:pt>
    <dgm:pt modelId="{5056ABC5-991A-8940-BA3B-409C66AE1D83}" type="pres">
      <dgm:prSet presAssocID="{064AD7A4-FEA4-BC4F-9E3E-59686D7E77D2}" presName="hierChild3" presStyleCnt="0"/>
      <dgm:spPr/>
    </dgm:pt>
  </dgm:ptLst>
  <dgm:cxnLst>
    <dgm:cxn modelId="{AC037416-8AF4-134D-8919-38032AE28DA6}" type="presOf" srcId="{C0227425-AFD4-8B4C-B54D-C732297ABCB8}" destId="{F22FAF59-1E71-DD43-8B12-99390A602D57}" srcOrd="0" destOrd="0" presId="urn:microsoft.com/office/officeart/2005/8/layout/orgChart1"/>
    <dgm:cxn modelId="{9A257A2A-3383-B747-9975-7B5537F39BBF}" type="presOf" srcId="{380E208D-C028-0242-9F8E-FC60D5CCEA74}" destId="{04BA0D7E-5FE0-C740-8597-E5D561B0E307}" srcOrd="0" destOrd="0" presId="urn:microsoft.com/office/officeart/2005/8/layout/orgChart1"/>
    <dgm:cxn modelId="{A8119831-DC46-8C40-8CFD-78BC77A8C8B8}" srcId="{064AD7A4-FEA4-BC4F-9E3E-59686D7E77D2}" destId="{3C0DC04B-DA57-A142-9A27-AB109AB070AD}" srcOrd="2" destOrd="0" parTransId="{3ACF19BE-0206-F542-9D3E-2FD054288F1C}" sibTransId="{C3A2DAA1-627F-8C46-90A7-7796D46FEAF6}"/>
    <dgm:cxn modelId="{174EA334-14F6-8A47-9E22-8A87DA1C810E}" type="presOf" srcId="{064AD7A4-FEA4-BC4F-9E3E-59686D7E77D2}" destId="{5C9BBC46-9F31-8E46-838E-C6748CEF1A24}" srcOrd="1" destOrd="0" presId="urn:microsoft.com/office/officeart/2005/8/layout/orgChart1"/>
    <dgm:cxn modelId="{C6ED0536-ADC2-8C41-8049-45FC8CD13654}" type="presOf" srcId="{DB7A7DB2-038A-EF4A-8B5B-C1F862A493B5}" destId="{C15A4F65-E6BE-8749-BC1F-7C01366407D6}" srcOrd="0" destOrd="0" presId="urn:microsoft.com/office/officeart/2005/8/layout/orgChart1"/>
    <dgm:cxn modelId="{70C8A94E-D0D9-2B4F-9619-3D25A906396B}" type="presOf" srcId="{3C0DC04B-DA57-A142-9A27-AB109AB070AD}" destId="{558112E2-3CC2-7D4F-9686-D62A32967E53}" srcOrd="1" destOrd="0" presId="urn:microsoft.com/office/officeart/2005/8/layout/orgChart1"/>
    <dgm:cxn modelId="{68AEFA63-767A-E244-8644-101F0F2BFD1B}" type="presOf" srcId="{064AD7A4-FEA4-BC4F-9E3E-59686D7E77D2}" destId="{A56A4FBB-8427-3041-9994-2B81D1C5B131}" srcOrd="0" destOrd="0" presId="urn:microsoft.com/office/officeart/2005/8/layout/orgChart1"/>
    <dgm:cxn modelId="{C18A0E73-B330-D941-9C0D-DF7C616314D0}" srcId="{064AD7A4-FEA4-BC4F-9E3E-59686D7E77D2}" destId="{923A5E9A-D21F-EE47-8EBB-D44E6B37EC1D}" srcOrd="0" destOrd="0" parTransId="{DB7A7DB2-038A-EF4A-8B5B-C1F862A493B5}" sibTransId="{C575B71E-5BE9-A147-BE57-8F8CD25B759C}"/>
    <dgm:cxn modelId="{4038D087-7769-D842-89E2-62E1DD371795}" type="presOf" srcId="{8BE04CD7-52A2-5C46-BE40-D829B1AD4BA1}" destId="{2FD6C754-0293-3F40-8A98-A94764DE3CA7}" srcOrd="0" destOrd="0" presId="urn:microsoft.com/office/officeart/2005/8/layout/orgChart1"/>
    <dgm:cxn modelId="{AAA709AD-57C1-5246-8FBC-FFBBD24DA079}" type="presOf" srcId="{3ACF19BE-0206-F542-9D3E-2FD054288F1C}" destId="{6BD22A7C-8362-5F42-A921-ED936CB9D8B3}" srcOrd="0" destOrd="0" presId="urn:microsoft.com/office/officeart/2005/8/layout/orgChart1"/>
    <dgm:cxn modelId="{334E78BD-86E9-EE40-A999-1975840B0849}" type="presOf" srcId="{380E208D-C028-0242-9F8E-FC60D5CCEA74}" destId="{A908C8E6-8269-7348-9C68-2BC86A83E597}" srcOrd="1" destOrd="0" presId="urn:microsoft.com/office/officeart/2005/8/layout/orgChart1"/>
    <dgm:cxn modelId="{03B26AC8-FED5-CC41-905F-1E8D2F18F3D1}" type="presOf" srcId="{923A5E9A-D21F-EE47-8EBB-D44E6B37EC1D}" destId="{4C6CAB40-2EAD-BB4F-8C9F-C75D22D76A8C}" srcOrd="0" destOrd="0" presId="urn:microsoft.com/office/officeart/2005/8/layout/orgChart1"/>
    <dgm:cxn modelId="{5AE53CD4-9D85-0348-A58D-1C8D49DC1D43}" type="presOf" srcId="{923A5E9A-D21F-EE47-8EBB-D44E6B37EC1D}" destId="{BF541B31-F26A-9648-BEFD-FF5EF2DD7F93}" srcOrd="1" destOrd="0" presId="urn:microsoft.com/office/officeart/2005/8/layout/orgChart1"/>
    <dgm:cxn modelId="{81DF30F7-02B1-CA4E-9A2B-7A8A18AB19CB}" srcId="{C0227425-AFD4-8B4C-B54D-C732297ABCB8}" destId="{064AD7A4-FEA4-BC4F-9E3E-59686D7E77D2}" srcOrd="0" destOrd="0" parTransId="{742B5916-403B-BD45-844D-9B6A3ACFA8CC}" sibTransId="{0B8A1010-EC0C-0749-A979-E9D0B663D3B4}"/>
    <dgm:cxn modelId="{631E63FB-B01D-B945-96E3-8C7A0A847F04}" type="presOf" srcId="{3C0DC04B-DA57-A142-9A27-AB109AB070AD}" destId="{335685B1-994B-B14D-BA26-406CEC3CB7CE}" srcOrd="0" destOrd="0" presId="urn:microsoft.com/office/officeart/2005/8/layout/orgChart1"/>
    <dgm:cxn modelId="{467CE9FD-2214-4D4C-850F-433240348C2A}" srcId="{064AD7A4-FEA4-BC4F-9E3E-59686D7E77D2}" destId="{380E208D-C028-0242-9F8E-FC60D5CCEA74}" srcOrd="1" destOrd="0" parTransId="{8BE04CD7-52A2-5C46-BE40-D829B1AD4BA1}" sibTransId="{AE05C0CD-496A-1B4D-A35C-C9AFF891A2EC}"/>
    <dgm:cxn modelId="{F60576CE-8EB7-504B-A04D-C0C1357358F7}" type="presParOf" srcId="{F22FAF59-1E71-DD43-8B12-99390A602D57}" destId="{1FCDCFF6-128E-C845-B7E6-7162273F9649}" srcOrd="0" destOrd="0" presId="urn:microsoft.com/office/officeart/2005/8/layout/orgChart1"/>
    <dgm:cxn modelId="{ABAA6E45-E2E9-3441-A759-CDE63740D00D}" type="presParOf" srcId="{1FCDCFF6-128E-C845-B7E6-7162273F9649}" destId="{00D3DC2E-D1BA-2945-A651-5C4CC3F6DC2B}" srcOrd="0" destOrd="0" presId="urn:microsoft.com/office/officeart/2005/8/layout/orgChart1"/>
    <dgm:cxn modelId="{7266B577-137D-1240-89F3-C11B7C738B65}" type="presParOf" srcId="{00D3DC2E-D1BA-2945-A651-5C4CC3F6DC2B}" destId="{A56A4FBB-8427-3041-9994-2B81D1C5B131}" srcOrd="0" destOrd="0" presId="urn:microsoft.com/office/officeart/2005/8/layout/orgChart1"/>
    <dgm:cxn modelId="{76F83115-DF50-3B44-8B41-B376DE419B88}" type="presParOf" srcId="{00D3DC2E-D1BA-2945-A651-5C4CC3F6DC2B}" destId="{5C9BBC46-9F31-8E46-838E-C6748CEF1A24}" srcOrd="1" destOrd="0" presId="urn:microsoft.com/office/officeart/2005/8/layout/orgChart1"/>
    <dgm:cxn modelId="{8BC2C489-D538-F548-80E2-D8DEC4F815CE}" type="presParOf" srcId="{1FCDCFF6-128E-C845-B7E6-7162273F9649}" destId="{C25C9931-F46A-A04C-9FF1-21BE20BEC036}" srcOrd="1" destOrd="0" presId="urn:microsoft.com/office/officeart/2005/8/layout/orgChart1"/>
    <dgm:cxn modelId="{0A1A753D-233C-274E-8093-80F3E1A87981}" type="presParOf" srcId="{C25C9931-F46A-A04C-9FF1-21BE20BEC036}" destId="{C15A4F65-E6BE-8749-BC1F-7C01366407D6}" srcOrd="0" destOrd="0" presId="urn:microsoft.com/office/officeart/2005/8/layout/orgChart1"/>
    <dgm:cxn modelId="{60C565E9-93FF-BE4C-ACB1-2ADEAFE3A452}" type="presParOf" srcId="{C25C9931-F46A-A04C-9FF1-21BE20BEC036}" destId="{4B45E720-72E5-6947-8C9C-94527AF74688}" srcOrd="1" destOrd="0" presId="urn:microsoft.com/office/officeart/2005/8/layout/orgChart1"/>
    <dgm:cxn modelId="{DF8F6A65-1AF5-404C-9166-36ACFA004F7B}" type="presParOf" srcId="{4B45E720-72E5-6947-8C9C-94527AF74688}" destId="{5984163D-A0F0-BF4B-90C9-FCF28CC5CDE3}" srcOrd="0" destOrd="0" presId="urn:microsoft.com/office/officeart/2005/8/layout/orgChart1"/>
    <dgm:cxn modelId="{5E15D7A9-879C-6D48-8505-C2AAEB922A54}" type="presParOf" srcId="{5984163D-A0F0-BF4B-90C9-FCF28CC5CDE3}" destId="{4C6CAB40-2EAD-BB4F-8C9F-C75D22D76A8C}" srcOrd="0" destOrd="0" presId="urn:microsoft.com/office/officeart/2005/8/layout/orgChart1"/>
    <dgm:cxn modelId="{C1785296-12E3-7441-8C4B-D58427E2700A}" type="presParOf" srcId="{5984163D-A0F0-BF4B-90C9-FCF28CC5CDE3}" destId="{BF541B31-F26A-9648-BEFD-FF5EF2DD7F93}" srcOrd="1" destOrd="0" presId="urn:microsoft.com/office/officeart/2005/8/layout/orgChart1"/>
    <dgm:cxn modelId="{011D6351-4BBF-804E-888D-90D31A9E9C18}" type="presParOf" srcId="{4B45E720-72E5-6947-8C9C-94527AF74688}" destId="{969E250C-2142-4E4D-B02A-936D6789A75F}" srcOrd="1" destOrd="0" presId="urn:microsoft.com/office/officeart/2005/8/layout/orgChart1"/>
    <dgm:cxn modelId="{1C5715F9-9BB3-6448-B967-FAAA5CBC635D}" type="presParOf" srcId="{4B45E720-72E5-6947-8C9C-94527AF74688}" destId="{2C7A1260-8B9C-9D40-B6BA-CF22403F5442}" srcOrd="2" destOrd="0" presId="urn:microsoft.com/office/officeart/2005/8/layout/orgChart1"/>
    <dgm:cxn modelId="{5B15B577-5700-604E-B173-B842659BAFF9}" type="presParOf" srcId="{C25C9931-F46A-A04C-9FF1-21BE20BEC036}" destId="{2FD6C754-0293-3F40-8A98-A94764DE3CA7}" srcOrd="2" destOrd="0" presId="urn:microsoft.com/office/officeart/2005/8/layout/orgChart1"/>
    <dgm:cxn modelId="{07B11428-33C4-924A-A0AC-199D57E0CEF0}" type="presParOf" srcId="{C25C9931-F46A-A04C-9FF1-21BE20BEC036}" destId="{A99E0594-1610-744F-AA79-42C8CA2B0F2D}" srcOrd="3" destOrd="0" presId="urn:microsoft.com/office/officeart/2005/8/layout/orgChart1"/>
    <dgm:cxn modelId="{494669E4-9FDB-7A47-A31A-C8C1F586E753}" type="presParOf" srcId="{A99E0594-1610-744F-AA79-42C8CA2B0F2D}" destId="{BDFA2267-8167-C94E-BF52-650DBDBE5C42}" srcOrd="0" destOrd="0" presId="urn:microsoft.com/office/officeart/2005/8/layout/orgChart1"/>
    <dgm:cxn modelId="{B43A26D6-D367-E040-906C-9D9C2B9DE253}" type="presParOf" srcId="{BDFA2267-8167-C94E-BF52-650DBDBE5C42}" destId="{04BA0D7E-5FE0-C740-8597-E5D561B0E307}" srcOrd="0" destOrd="0" presId="urn:microsoft.com/office/officeart/2005/8/layout/orgChart1"/>
    <dgm:cxn modelId="{1F150E6A-B2AF-B541-AF58-EFBD4E6980FB}" type="presParOf" srcId="{BDFA2267-8167-C94E-BF52-650DBDBE5C42}" destId="{A908C8E6-8269-7348-9C68-2BC86A83E597}" srcOrd="1" destOrd="0" presId="urn:microsoft.com/office/officeart/2005/8/layout/orgChart1"/>
    <dgm:cxn modelId="{9A3AF913-DB85-9C4D-80F0-D6FCA1EBB0CE}" type="presParOf" srcId="{A99E0594-1610-744F-AA79-42C8CA2B0F2D}" destId="{14C5D6D8-8229-2645-B142-9DFF03D7569F}" srcOrd="1" destOrd="0" presId="urn:microsoft.com/office/officeart/2005/8/layout/orgChart1"/>
    <dgm:cxn modelId="{F6B94805-D751-A148-9D72-F18CA88CF8F1}" type="presParOf" srcId="{A99E0594-1610-744F-AA79-42C8CA2B0F2D}" destId="{BC0E6B64-6B3C-7041-8265-521AB66DB2C2}" srcOrd="2" destOrd="0" presId="urn:microsoft.com/office/officeart/2005/8/layout/orgChart1"/>
    <dgm:cxn modelId="{D8A4CE05-43BF-6343-B601-645A0F3EA4A0}" type="presParOf" srcId="{C25C9931-F46A-A04C-9FF1-21BE20BEC036}" destId="{6BD22A7C-8362-5F42-A921-ED936CB9D8B3}" srcOrd="4" destOrd="0" presId="urn:microsoft.com/office/officeart/2005/8/layout/orgChart1"/>
    <dgm:cxn modelId="{6326DCAE-4BC1-DA4C-9548-AA56BCC70089}" type="presParOf" srcId="{C25C9931-F46A-A04C-9FF1-21BE20BEC036}" destId="{6ED14628-71AD-B940-8FBF-C3104260FC7F}" srcOrd="5" destOrd="0" presId="urn:microsoft.com/office/officeart/2005/8/layout/orgChart1"/>
    <dgm:cxn modelId="{AD648767-C2D3-6A4E-8B78-0D8CC32AAB04}" type="presParOf" srcId="{6ED14628-71AD-B940-8FBF-C3104260FC7F}" destId="{EB668BCE-7B2D-1B49-9488-9457C710CB53}" srcOrd="0" destOrd="0" presId="urn:microsoft.com/office/officeart/2005/8/layout/orgChart1"/>
    <dgm:cxn modelId="{6B5F7618-A010-5145-871F-B176394D0760}" type="presParOf" srcId="{EB668BCE-7B2D-1B49-9488-9457C710CB53}" destId="{335685B1-994B-B14D-BA26-406CEC3CB7CE}" srcOrd="0" destOrd="0" presId="urn:microsoft.com/office/officeart/2005/8/layout/orgChart1"/>
    <dgm:cxn modelId="{E612A04B-7969-404A-B1E9-B24E032A83FD}" type="presParOf" srcId="{EB668BCE-7B2D-1B49-9488-9457C710CB53}" destId="{558112E2-3CC2-7D4F-9686-D62A32967E53}" srcOrd="1" destOrd="0" presId="urn:microsoft.com/office/officeart/2005/8/layout/orgChart1"/>
    <dgm:cxn modelId="{44FD6F74-5634-EA4D-91A4-F73E0E4138AE}" type="presParOf" srcId="{6ED14628-71AD-B940-8FBF-C3104260FC7F}" destId="{3C940497-47CF-2445-8880-8112262C161F}" srcOrd="1" destOrd="0" presId="urn:microsoft.com/office/officeart/2005/8/layout/orgChart1"/>
    <dgm:cxn modelId="{0CEB7079-1AAE-3748-988C-8F67DBDDD77D}" type="presParOf" srcId="{6ED14628-71AD-B940-8FBF-C3104260FC7F}" destId="{7986901E-7ED5-FE4E-B08C-A82AC3B8114A}" srcOrd="2" destOrd="0" presId="urn:microsoft.com/office/officeart/2005/8/layout/orgChart1"/>
    <dgm:cxn modelId="{080D3053-DC25-B74B-A18F-4C6CA54CF60C}" type="presParOf" srcId="{1FCDCFF6-128E-C845-B7E6-7162273F9649}" destId="{5056ABC5-991A-8940-BA3B-409C66AE1D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227425-AFD4-8B4C-B54D-C732297ABCB8}" type="doc">
      <dgm:prSet loTypeId="urn:microsoft.com/office/officeart/2005/8/layout/orgChar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64AD7A4-FEA4-BC4F-9E3E-59686D7E77D2}">
      <dgm:prSet phldrT="[Text]"/>
      <dgm:spPr/>
      <dgm:t>
        <a:bodyPr/>
        <a:lstStyle/>
        <a:p>
          <a:r>
            <a:rPr lang="en-US" dirty="0"/>
            <a:t>Group 3</a:t>
          </a:r>
        </a:p>
      </dgm:t>
    </dgm:pt>
    <dgm:pt modelId="{742B5916-403B-BD45-844D-9B6A3ACFA8CC}" type="parTrans" cxnId="{81DF30F7-02B1-CA4E-9A2B-7A8A18AB19CB}">
      <dgm:prSet/>
      <dgm:spPr/>
      <dgm:t>
        <a:bodyPr/>
        <a:lstStyle/>
        <a:p>
          <a:endParaRPr lang="en-US"/>
        </a:p>
      </dgm:t>
    </dgm:pt>
    <dgm:pt modelId="{0B8A1010-EC0C-0749-A979-E9D0B663D3B4}" type="sibTrans" cxnId="{81DF30F7-02B1-CA4E-9A2B-7A8A18AB19CB}">
      <dgm:prSet/>
      <dgm:spPr/>
      <dgm:t>
        <a:bodyPr/>
        <a:lstStyle/>
        <a:p>
          <a:endParaRPr lang="en-US"/>
        </a:p>
      </dgm:t>
    </dgm:pt>
    <dgm:pt modelId="{923A5E9A-D21F-EE47-8EBB-D44E6B37EC1D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Ind 7</a:t>
          </a:r>
        </a:p>
      </dgm:t>
    </dgm:pt>
    <dgm:pt modelId="{DB7A7DB2-038A-EF4A-8B5B-C1F862A493B5}" type="parTrans" cxnId="{C18A0E73-B330-D941-9C0D-DF7C616314D0}">
      <dgm:prSet/>
      <dgm:spPr/>
      <dgm:t>
        <a:bodyPr/>
        <a:lstStyle/>
        <a:p>
          <a:endParaRPr lang="en-US"/>
        </a:p>
      </dgm:t>
    </dgm:pt>
    <dgm:pt modelId="{C575B71E-5BE9-A147-BE57-8F8CD25B759C}" type="sibTrans" cxnId="{C18A0E73-B330-D941-9C0D-DF7C616314D0}">
      <dgm:prSet/>
      <dgm:spPr/>
      <dgm:t>
        <a:bodyPr/>
        <a:lstStyle/>
        <a:p>
          <a:endParaRPr lang="en-US"/>
        </a:p>
      </dgm:t>
    </dgm:pt>
    <dgm:pt modelId="{380E208D-C028-0242-9F8E-FC60D5CCEA74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Ind 8</a:t>
          </a:r>
        </a:p>
      </dgm:t>
    </dgm:pt>
    <dgm:pt modelId="{8BE04CD7-52A2-5C46-BE40-D829B1AD4BA1}" type="parTrans" cxnId="{467CE9FD-2214-4D4C-850F-433240348C2A}">
      <dgm:prSet/>
      <dgm:spPr/>
      <dgm:t>
        <a:bodyPr/>
        <a:lstStyle/>
        <a:p>
          <a:endParaRPr lang="en-US"/>
        </a:p>
      </dgm:t>
    </dgm:pt>
    <dgm:pt modelId="{AE05C0CD-496A-1B4D-A35C-C9AFF891A2EC}" type="sibTrans" cxnId="{467CE9FD-2214-4D4C-850F-433240348C2A}">
      <dgm:prSet/>
      <dgm:spPr/>
      <dgm:t>
        <a:bodyPr/>
        <a:lstStyle/>
        <a:p>
          <a:endParaRPr lang="en-US"/>
        </a:p>
      </dgm:t>
    </dgm:pt>
    <dgm:pt modelId="{3C0DC04B-DA57-A142-9A27-AB109AB070AD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Ind 9</a:t>
          </a:r>
        </a:p>
      </dgm:t>
    </dgm:pt>
    <dgm:pt modelId="{3ACF19BE-0206-F542-9D3E-2FD054288F1C}" type="parTrans" cxnId="{A8119831-DC46-8C40-8CFD-78BC77A8C8B8}">
      <dgm:prSet/>
      <dgm:spPr/>
      <dgm:t>
        <a:bodyPr/>
        <a:lstStyle/>
        <a:p>
          <a:endParaRPr lang="en-US"/>
        </a:p>
      </dgm:t>
    </dgm:pt>
    <dgm:pt modelId="{C3A2DAA1-627F-8C46-90A7-7796D46FEAF6}" type="sibTrans" cxnId="{A8119831-DC46-8C40-8CFD-78BC77A8C8B8}">
      <dgm:prSet/>
      <dgm:spPr/>
      <dgm:t>
        <a:bodyPr/>
        <a:lstStyle/>
        <a:p>
          <a:endParaRPr lang="en-US"/>
        </a:p>
      </dgm:t>
    </dgm:pt>
    <dgm:pt modelId="{F22FAF59-1E71-DD43-8B12-99390A602D57}" type="pres">
      <dgm:prSet presAssocID="{C0227425-AFD4-8B4C-B54D-C732297ABC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CDCFF6-128E-C845-B7E6-7162273F9649}" type="pres">
      <dgm:prSet presAssocID="{064AD7A4-FEA4-BC4F-9E3E-59686D7E77D2}" presName="hierRoot1" presStyleCnt="0">
        <dgm:presLayoutVars>
          <dgm:hierBranch val="init"/>
        </dgm:presLayoutVars>
      </dgm:prSet>
      <dgm:spPr/>
    </dgm:pt>
    <dgm:pt modelId="{00D3DC2E-D1BA-2945-A651-5C4CC3F6DC2B}" type="pres">
      <dgm:prSet presAssocID="{064AD7A4-FEA4-BC4F-9E3E-59686D7E77D2}" presName="rootComposite1" presStyleCnt="0"/>
      <dgm:spPr/>
    </dgm:pt>
    <dgm:pt modelId="{A56A4FBB-8427-3041-9994-2B81D1C5B131}" type="pres">
      <dgm:prSet presAssocID="{064AD7A4-FEA4-BC4F-9E3E-59686D7E77D2}" presName="rootText1" presStyleLbl="node0" presStyleIdx="0" presStyleCnt="1">
        <dgm:presLayoutVars>
          <dgm:chPref val="3"/>
        </dgm:presLayoutVars>
      </dgm:prSet>
      <dgm:spPr/>
    </dgm:pt>
    <dgm:pt modelId="{5C9BBC46-9F31-8E46-838E-C6748CEF1A24}" type="pres">
      <dgm:prSet presAssocID="{064AD7A4-FEA4-BC4F-9E3E-59686D7E77D2}" presName="rootConnector1" presStyleLbl="node1" presStyleIdx="0" presStyleCnt="0"/>
      <dgm:spPr/>
    </dgm:pt>
    <dgm:pt modelId="{C25C9931-F46A-A04C-9FF1-21BE20BEC036}" type="pres">
      <dgm:prSet presAssocID="{064AD7A4-FEA4-BC4F-9E3E-59686D7E77D2}" presName="hierChild2" presStyleCnt="0"/>
      <dgm:spPr/>
    </dgm:pt>
    <dgm:pt modelId="{C15A4F65-E6BE-8749-BC1F-7C01366407D6}" type="pres">
      <dgm:prSet presAssocID="{DB7A7DB2-038A-EF4A-8B5B-C1F862A493B5}" presName="Name37" presStyleLbl="parChTrans1D2" presStyleIdx="0" presStyleCnt="3"/>
      <dgm:spPr/>
    </dgm:pt>
    <dgm:pt modelId="{4B45E720-72E5-6947-8C9C-94527AF74688}" type="pres">
      <dgm:prSet presAssocID="{923A5E9A-D21F-EE47-8EBB-D44E6B37EC1D}" presName="hierRoot2" presStyleCnt="0">
        <dgm:presLayoutVars>
          <dgm:hierBranch val="init"/>
        </dgm:presLayoutVars>
      </dgm:prSet>
      <dgm:spPr/>
    </dgm:pt>
    <dgm:pt modelId="{5984163D-A0F0-BF4B-90C9-FCF28CC5CDE3}" type="pres">
      <dgm:prSet presAssocID="{923A5E9A-D21F-EE47-8EBB-D44E6B37EC1D}" presName="rootComposite" presStyleCnt="0"/>
      <dgm:spPr/>
    </dgm:pt>
    <dgm:pt modelId="{4C6CAB40-2EAD-BB4F-8C9F-C75D22D76A8C}" type="pres">
      <dgm:prSet presAssocID="{923A5E9A-D21F-EE47-8EBB-D44E6B37EC1D}" presName="rootText" presStyleLbl="node2" presStyleIdx="0" presStyleCnt="3">
        <dgm:presLayoutVars>
          <dgm:chPref val="3"/>
        </dgm:presLayoutVars>
      </dgm:prSet>
      <dgm:spPr/>
    </dgm:pt>
    <dgm:pt modelId="{BF541B31-F26A-9648-BEFD-FF5EF2DD7F93}" type="pres">
      <dgm:prSet presAssocID="{923A5E9A-D21F-EE47-8EBB-D44E6B37EC1D}" presName="rootConnector" presStyleLbl="node2" presStyleIdx="0" presStyleCnt="3"/>
      <dgm:spPr/>
    </dgm:pt>
    <dgm:pt modelId="{969E250C-2142-4E4D-B02A-936D6789A75F}" type="pres">
      <dgm:prSet presAssocID="{923A5E9A-D21F-EE47-8EBB-D44E6B37EC1D}" presName="hierChild4" presStyleCnt="0"/>
      <dgm:spPr/>
    </dgm:pt>
    <dgm:pt modelId="{2C7A1260-8B9C-9D40-B6BA-CF22403F5442}" type="pres">
      <dgm:prSet presAssocID="{923A5E9A-D21F-EE47-8EBB-D44E6B37EC1D}" presName="hierChild5" presStyleCnt="0"/>
      <dgm:spPr/>
    </dgm:pt>
    <dgm:pt modelId="{2FD6C754-0293-3F40-8A98-A94764DE3CA7}" type="pres">
      <dgm:prSet presAssocID="{8BE04CD7-52A2-5C46-BE40-D829B1AD4BA1}" presName="Name37" presStyleLbl="parChTrans1D2" presStyleIdx="1" presStyleCnt="3"/>
      <dgm:spPr/>
    </dgm:pt>
    <dgm:pt modelId="{A99E0594-1610-744F-AA79-42C8CA2B0F2D}" type="pres">
      <dgm:prSet presAssocID="{380E208D-C028-0242-9F8E-FC60D5CCEA74}" presName="hierRoot2" presStyleCnt="0">
        <dgm:presLayoutVars>
          <dgm:hierBranch val="init"/>
        </dgm:presLayoutVars>
      </dgm:prSet>
      <dgm:spPr/>
    </dgm:pt>
    <dgm:pt modelId="{BDFA2267-8167-C94E-BF52-650DBDBE5C42}" type="pres">
      <dgm:prSet presAssocID="{380E208D-C028-0242-9F8E-FC60D5CCEA74}" presName="rootComposite" presStyleCnt="0"/>
      <dgm:spPr/>
    </dgm:pt>
    <dgm:pt modelId="{04BA0D7E-5FE0-C740-8597-E5D561B0E307}" type="pres">
      <dgm:prSet presAssocID="{380E208D-C028-0242-9F8E-FC60D5CCEA74}" presName="rootText" presStyleLbl="node2" presStyleIdx="1" presStyleCnt="3">
        <dgm:presLayoutVars>
          <dgm:chPref val="3"/>
        </dgm:presLayoutVars>
      </dgm:prSet>
      <dgm:spPr/>
    </dgm:pt>
    <dgm:pt modelId="{A908C8E6-8269-7348-9C68-2BC86A83E597}" type="pres">
      <dgm:prSet presAssocID="{380E208D-C028-0242-9F8E-FC60D5CCEA74}" presName="rootConnector" presStyleLbl="node2" presStyleIdx="1" presStyleCnt="3"/>
      <dgm:spPr/>
    </dgm:pt>
    <dgm:pt modelId="{14C5D6D8-8229-2645-B142-9DFF03D7569F}" type="pres">
      <dgm:prSet presAssocID="{380E208D-C028-0242-9F8E-FC60D5CCEA74}" presName="hierChild4" presStyleCnt="0"/>
      <dgm:spPr/>
    </dgm:pt>
    <dgm:pt modelId="{BC0E6B64-6B3C-7041-8265-521AB66DB2C2}" type="pres">
      <dgm:prSet presAssocID="{380E208D-C028-0242-9F8E-FC60D5CCEA74}" presName="hierChild5" presStyleCnt="0"/>
      <dgm:spPr/>
    </dgm:pt>
    <dgm:pt modelId="{6BD22A7C-8362-5F42-A921-ED936CB9D8B3}" type="pres">
      <dgm:prSet presAssocID="{3ACF19BE-0206-F542-9D3E-2FD054288F1C}" presName="Name37" presStyleLbl="parChTrans1D2" presStyleIdx="2" presStyleCnt="3"/>
      <dgm:spPr/>
    </dgm:pt>
    <dgm:pt modelId="{6ED14628-71AD-B940-8FBF-C3104260FC7F}" type="pres">
      <dgm:prSet presAssocID="{3C0DC04B-DA57-A142-9A27-AB109AB070AD}" presName="hierRoot2" presStyleCnt="0">
        <dgm:presLayoutVars>
          <dgm:hierBranch val="init"/>
        </dgm:presLayoutVars>
      </dgm:prSet>
      <dgm:spPr/>
    </dgm:pt>
    <dgm:pt modelId="{EB668BCE-7B2D-1B49-9488-9457C710CB53}" type="pres">
      <dgm:prSet presAssocID="{3C0DC04B-DA57-A142-9A27-AB109AB070AD}" presName="rootComposite" presStyleCnt="0"/>
      <dgm:spPr/>
    </dgm:pt>
    <dgm:pt modelId="{335685B1-994B-B14D-BA26-406CEC3CB7CE}" type="pres">
      <dgm:prSet presAssocID="{3C0DC04B-DA57-A142-9A27-AB109AB070AD}" presName="rootText" presStyleLbl="node2" presStyleIdx="2" presStyleCnt="3">
        <dgm:presLayoutVars>
          <dgm:chPref val="3"/>
        </dgm:presLayoutVars>
      </dgm:prSet>
      <dgm:spPr/>
    </dgm:pt>
    <dgm:pt modelId="{558112E2-3CC2-7D4F-9686-D62A32967E53}" type="pres">
      <dgm:prSet presAssocID="{3C0DC04B-DA57-A142-9A27-AB109AB070AD}" presName="rootConnector" presStyleLbl="node2" presStyleIdx="2" presStyleCnt="3"/>
      <dgm:spPr/>
    </dgm:pt>
    <dgm:pt modelId="{3C940497-47CF-2445-8880-8112262C161F}" type="pres">
      <dgm:prSet presAssocID="{3C0DC04B-DA57-A142-9A27-AB109AB070AD}" presName="hierChild4" presStyleCnt="0"/>
      <dgm:spPr/>
    </dgm:pt>
    <dgm:pt modelId="{7986901E-7ED5-FE4E-B08C-A82AC3B8114A}" type="pres">
      <dgm:prSet presAssocID="{3C0DC04B-DA57-A142-9A27-AB109AB070AD}" presName="hierChild5" presStyleCnt="0"/>
      <dgm:spPr/>
    </dgm:pt>
    <dgm:pt modelId="{5056ABC5-991A-8940-BA3B-409C66AE1D83}" type="pres">
      <dgm:prSet presAssocID="{064AD7A4-FEA4-BC4F-9E3E-59686D7E77D2}" presName="hierChild3" presStyleCnt="0"/>
      <dgm:spPr/>
    </dgm:pt>
  </dgm:ptLst>
  <dgm:cxnLst>
    <dgm:cxn modelId="{AC037416-8AF4-134D-8919-38032AE28DA6}" type="presOf" srcId="{C0227425-AFD4-8B4C-B54D-C732297ABCB8}" destId="{F22FAF59-1E71-DD43-8B12-99390A602D57}" srcOrd="0" destOrd="0" presId="urn:microsoft.com/office/officeart/2005/8/layout/orgChart1"/>
    <dgm:cxn modelId="{9A257A2A-3383-B747-9975-7B5537F39BBF}" type="presOf" srcId="{380E208D-C028-0242-9F8E-FC60D5CCEA74}" destId="{04BA0D7E-5FE0-C740-8597-E5D561B0E307}" srcOrd="0" destOrd="0" presId="urn:microsoft.com/office/officeart/2005/8/layout/orgChart1"/>
    <dgm:cxn modelId="{A8119831-DC46-8C40-8CFD-78BC77A8C8B8}" srcId="{064AD7A4-FEA4-BC4F-9E3E-59686D7E77D2}" destId="{3C0DC04B-DA57-A142-9A27-AB109AB070AD}" srcOrd="2" destOrd="0" parTransId="{3ACF19BE-0206-F542-9D3E-2FD054288F1C}" sibTransId="{C3A2DAA1-627F-8C46-90A7-7796D46FEAF6}"/>
    <dgm:cxn modelId="{174EA334-14F6-8A47-9E22-8A87DA1C810E}" type="presOf" srcId="{064AD7A4-FEA4-BC4F-9E3E-59686D7E77D2}" destId="{5C9BBC46-9F31-8E46-838E-C6748CEF1A24}" srcOrd="1" destOrd="0" presId="urn:microsoft.com/office/officeart/2005/8/layout/orgChart1"/>
    <dgm:cxn modelId="{C6ED0536-ADC2-8C41-8049-45FC8CD13654}" type="presOf" srcId="{DB7A7DB2-038A-EF4A-8B5B-C1F862A493B5}" destId="{C15A4F65-E6BE-8749-BC1F-7C01366407D6}" srcOrd="0" destOrd="0" presId="urn:microsoft.com/office/officeart/2005/8/layout/orgChart1"/>
    <dgm:cxn modelId="{70C8A94E-D0D9-2B4F-9619-3D25A906396B}" type="presOf" srcId="{3C0DC04B-DA57-A142-9A27-AB109AB070AD}" destId="{558112E2-3CC2-7D4F-9686-D62A32967E53}" srcOrd="1" destOrd="0" presId="urn:microsoft.com/office/officeart/2005/8/layout/orgChart1"/>
    <dgm:cxn modelId="{68AEFA63-767A-E244-8644-101F0F2BFD1B}" type="presOf" srcId="{064AD7A4-FEA4-BC4F-9E3E-59686D7E77D2}" destId="{A56A4FBB-8427-3041-9994-2B81D1C5B131}" srcOrd="0" destOrd="0" presId="urn:microsoft.com/office/officeart/2005/8/layout/orgChart1"/>
    <dgm:cxn modelId="{C18A0E73-B330-D941-9C0D-DF7C616314D0}" srcId="{064AD7A4-FEA4-BC4F-9E3E-59686D7E77D2}" destId="{923A5E9A-D21F-EE47-8EBB-D44E6B37EC1D}" srcOrd="0" destOrd="0" parTransId="{DB7A7DB2-038A-EF4A-8B5B-C1F862A493B5}" sibTransId="{C575B71E-5BE9-A147-BE57-8F8CD25B759C}"/>
    <dgm:cxn modelId="{4038D087-7769-D842-89E2-62E1DD371795}" type="presOf" srcId="{8BE04CD7-52A2-5C46-BE40-D829B1AD4BA1}" destId="{2FD6C754-0293-3F40-8A98-A94764DE3CA7}" srcOrd="0" destOrd="0" presId="urn:microsoft.com/office/officeart/2005/8/layout/orgChart1"/>
    <dgm:cxn modelId="{AAA709AD-57C1-5246-8FBC-FFBBD24DA079}" type="presOf" srcId="{3ACF19BE-0206-F542-9D3E-2FD054288F1C}" destId="{6BD22A7C-8362-5F42-A921-ED936CB9D8B3}" srcOrd="0" destOrd="0" presId="urn:microsoft.com/office/officeart/2005/8/layout/orgChart1"/>
    <dgm:cxn modelId="{334E78BD-86E9-EE40-A999-1975840B0849}" type="presOf" srcId="{380E208D-C028-0242-9F8E-FC60D5CCEA74}" destId="{A908C8E6-8269-7348-9C68-2BC86A83E597}" srcOrd="1" destOrd="0" presId="urn:microsoft.com/office/officeart/2005/8/layout/orgChart1"/>
    <dgm:cxn modelId="{03B26AC8-FED5-CC41-905F-1E8D2F18F3D1}" type="presOf" srcId="{923A5E9A-D21F-EE47-8EBB-D44E6B37EC1D}" destId="{4C6CAB40-2EAD-BB4F-8C9F-C75D22D76A8C}" srcOrd="0" destOrd="0" presId="urn:microsoft.com/office/officeart/2005/8/layout/orgChart1"/>
    <dgm:cxn modelId="{5AE53CD4-9D85-0348-A58D-1C8D49DC1D43}" type="presOf" srcId="{923A5E9A-D21F-EE47-8EBB-D44E6B37EC1D}" destId="{BF541B31-F26A-9648-BEFD-FF5EF2DD7F93}" srcOrd="1" destOrd="0" presId="urn:microsoft.com/office/officeart/2005/8/layout/orgChart1"/>
    <dgm:cxn modelId="{81DF30F7-02B1-CA4E-9A2B-7A8A18AB19CB}" srcId="{C0227425-AFD4-8B4C-B54D-C732297ABCB8}" destId="{064AD7A4-FEA4-BC4F-9E3E-59686D7E77D2}" srcOrd="0" destOrd="0" parTransId="{742B5916-403B-BD45-844D-9B6A3ACFA8CC}" sibTransId="{0B8A1010-EC0C-0749-A979-E9D0B663D3B4}"/>
    <dgm:cxn modelId="{631E63FB-B01D-B945-96E3-8C7A0A847F04}" type="presOf" srcId="{3C0DC04B-DA57-A142-9A27-AB109AB070AD}" destId="{335685B1-994B-B14D-BA26-406CEC3CB7CE}" srcOrd="0" destOrd="0" presId="urn:microsoft.com/office/officeart/2005/8/layout/orgChart1"/>
    <dgm:cxn modelId="{467CE9FD-2214-4D4C-850F-433240348C2A}" srcId="{064AD7A4-FEA4-BC4F-9E3E-59686D7E77D2}" destId="{380E208D-C028-0242-9F8E-FC60D5CCEA74}" srcOrd="1" destOrd="0" parTransId="{8BE04CD7-52A2-5C46-BE40-D829B1AD4BA1}" sibTransId="{AE05C0CD-496A-1B4D-A35C-C9AFF891A2EC}"/>
    <dgm:cxn modelId="{F60576CE-8EB7-504B-A04D-C0C1357358F7}" type="presParOf" srcId="{F22FAF59-1E71-DD43-8B12-99390A602D57}" destId="{1FCDCFF6-128E-C845-B7E6-7162273F9649}" srcOrd="0" destOrd="0" presId="urn:microsoft.com/office/officeart/2005/8/layout/orgChart1"/>
    <dgm:cxn modelId="{ABAA6E45-E2E9-3441-A759-CDE63740D00D}" type="presParOf" srcId="{1FCDCFF6-128E-C845-B7E6-7162273F9649}" destId="{00D3DC2E-D1BA-2945-A651-5C4CC3F6DC2B}" srcOrd="0" destOrd="0" presId="urn:microsoft.com/office/officeart/2005/8/layout/orgChart1"/>
    <dgm:cxn modelId="{7266B577-137D-1240-89F3-C11B7C738B65}" type="presParOf" srcId="{00D3DC2E-D1BA-2945-A651-5C4CC3F6DC2B}" destId="{A56A4FBB-8427-3041-9994-2B81D1C5B131}" srcOrd="0" destOrd="0" presId="urn:microsoft.com/office/officeart/2005/8/layout/orgChart1"/>
    <dgm:cxn modelId="{76F83115-DF50-3B44-8B41-B376DE419B88}" type="presParOf" srcId="{00D3DC2E-D1BA-2945-A651-5C4CC3F6DC2B}" destId="{5C9BBC46-9F31-8E46-838E-C6748CEF1A24}" srcOrd="1" destOrd="0" presId="urn:microsoft.com/office/officeart/2005/8/layout/orgChart1"/>
    <dgm:cxn modelId="{8BC2C489-D538-F548-80E2-D8DEC4F815CE}" type="presParOf" srcId="{1FCDCFF6-128E-C845-B7E6-7162273F9649}" destId="{C25C9931-F46A-A04C-9FF1-21BE20BEC036}" srcOrd="1" destOrd="0" presId="urn:microsoft.com/office/officeart/2005/8/layout/orgChart1"/>
    <dgm:cxn modelId="{0A1A753D-233C-274E-8093-80F3E1A87981}" type="presParOf" srcId="{C25C9931-F46A-A04C-9FF1-21BE20BEC036}" destId="{C15A4F65-E6BE-8749-BC1F-7C01366407D6}" srcOrd="0" destOrd="0" presId="urn:microsoft.com/office/officeart/2005/8/layout/orgChart1"/>
    <dgm:cxn modelId="{60C565E9-93FF-BE4C-ACB1-2ADEAFE3A452}" type="presParOf" srcId="{C25C9931-F46A-A04C-9FF1-21BE20BEC036}" destId="{4B45E720-72E5-6947-8C9C-94527AF74688}" srcOrd="1" destOrd="0" presId="urn:microsoft.com/office/officeart/2005/8/layout/orgChart1"/>
    <dgm:cxn modelId="{DF8F6A65-1AF5-404C-9166-36ACFA004F7B}" type="presParOf" srcId="{4B45E720-72E5-6947-8C9C-94527AF74688}" destId="{5984163D-A0F0-BF4B-90C9-FCF28CC5CDE3}" srcOrd="0" destOrd="0" presId="urn:microsoft.com/office/officeart/2005/8/layout/orgChart1"/>
    <dgm:cxn modelId="{5E15D7A9-879C-6D48-8505-C2AAEB922A54}" type="presParOf" srcId="{5984163D-A0F0-BF4B-90C9-FCF28CC5CDE3}" destId="{4C6CAB40-2EAD-BB4F-8C9F-C75D22D76A8C}" srcOrd="0" destOrd="0" presId="urn:microsoft.com/office/officeart/2005/8/layout/orgChart1"/>
    <dgm:cxn modelId="{C1785296-12E3-7441-8C4B-D58427E2700A}" type="presParOf" srcId="{5984163D-A0F0-BF4B-90C9-FCF28CC5CDE3}" destId="{BF541B31-F26A-9648-BEFD-FF5EF2DD7F93}" srcOrd="1" destOrd="0" presId="urn:microsoft.com/office/officeart/2005/8/layout/orgChart1"/>
    <dgm:cxn modelId="{011D6351-4BBF-804E-888D-90D31A9E9C18}" type="presParOf" srcId="{4B45E720-72E5-6947-8C9C-94527AF74688}" destId="{969E250C-2142-4E4D-B02A-936D6789A75F}" srcOrd="1" destOrd="0" presId="urn:microsoft.com/office/officeart/2005/8/layout/orgChart1"/>
    <dgm:cxn modelId="{1C5715F9-9BB3-6448-B967-FAAA5CBC635D}" type="presParOf" srcId="{4B45E720-72E5-6947-8C9C-94527AF74688}" destId="{2C7A1260-8B9C-9D40-B6BA-CF22403F5442}" srcOrd="2" destOrd="0" presId="urn:microsoft.com/office/officeart/2005/8/layout/orgChart1"/>
    <dgm:cxn modelId="{5B15B577-5700-604E-B173-B842659BAFF9}" type="presParOf" srcId="{C25C9931-F46A-A04C-9FF1-21BE20BEC036}" destId="{2FD6C754-0293-3F40-8A98-A94764DE3CA7}" srcOrd="2" destOrd="0" presId="urn:microsoft.com/office/officeart/2005/8/layout/orgChart1"/>
    <dgm:cxn modelId="{07B11428-33C4-924A-A0AC-199D57E0CEF0}" type="presParOf" srcId="{C25C9931-F46A-A04C-9FF1-21BE20BEC036}" destId="{A99E0594-1610-744F-AA79-42C8CA2B0F2D}" srcOrd="3" destOrd="0" presId="urn:microsoft.com/office/officeart/2005/8/layout/orgChart1"/>
    <dgm:cxn modelId="{494669E4-9FDB-7A47-A31A-C8C1F586E753}" type="presParOf" srcId="{A99E0594-1610-744F-AA79-42C8CA2B0F2D}" destId="{BDFA2267-8167-C94E-BF52-650DBDBE5C42}" srcOrd="0" destOrd="0" presId="urn:microsoft.com/office/officeart/2005/8/layout/orgChart1"/>
    <dgm:cxn modelId="{B43A26D6-D367-E040-906C-9D9C2B9DE253}" type="presParOf" srcId="{BDFA2267-8167-C94E-BF52-650DBDBE5C42}" destId="{04BA0D7E-5FE0-C740-8597-E5D561B0E307}" srcOrd="0" destOrd="0" presId="urn:microsoft.com/office/officeart/2005/8/layout/orgChart1"/>
    <dgm:cxn modelId="{1F150E6A-B2AF-B541-AF58-EFBD4E6980FB}" type="presParOf" srcId="{BDFA2267-8167-C94E-BF52-650DBDBE5C42}" destId="{A908C8E6-8269-7348-9C68-2BC86A83E597}" srcOrd="1" destOrd="0" presId="urn:microsoft.com/office/officeart/2005/8/layout/orgChart1"/>
    <dgm:cxn modelId="{9A3AF913-DB85-9C4D-80F0-D6FCA1EBB0CE}" type="presParOf" srcId="{A99E0594-1610-744F-AA79-42C8CA2B0F2D}" destId="{14C5D6D8-8229-2645-B142-9DFF03D7569F}" srcOrd="1" destOrd="0" presId="urn:microsoft.com/office/officeart/2005/8/layout/orgChart1"/>
    <dgm:cxn modelId="{F6B94805-D751-A148-9D72-F18CA88CF8F1}" type="presParOf" srcId="{A99E0594-1610-744F-AA79-42C8CA2B0F2D}" destId="{BC0E6B64-6B3C-7041-8265-521AB66DB2C2}" srcOrd="2" destOrd="0" presId="urn:microsoft.com/office/officeart/2005/8/layout/orgChart1"/>
    <dgm:cxn modelId="{D8A4CE05-43BF-6343-B601-645A0F3EA4A0}" type="presParOf" srcId="{C25C9931-F46A-A04C-9FF1-21BE20BEC036}" destId="{6BD22A7C-8362-5F42-A921-ED936CB9D8B3}" srcOrd="4" destOrd="0" presId="urn:microsoft.com/office/officeart/2005/8/layout/orgChart1"/>
    <dgm:cxn modelId="{6326DCAE-4BC1-DA4C-9548-AA56BCC70089}" type="presParOf" srcId="{C25C9931-F46A-A04C-9FF1-21BE20BEC036}" destId="{6ED14628-71AD-B940-8FBF-C3104260FC7F}" srcOrd="5" destOrd="0" presId="urn:microsoft.com/office/officeart/2005/8/layout/orgChart1"/>
    <dgm:cxn modelId="{AD648767-C2D3-6A4E-8B78-0D8CC32AAB04}" type="presParOf" srcId="{6ED14628-71AD-B940-8FBF-C3104260FC7F}" destId="{EB668BCE-7B2D-1B49-9488-9457C710CB53}" srcOrd="0" destOrd="0" presId="urn:microsoft.com/office/officeart/2005/8/layout/orgChart1"/>
    <dgm:cxn modelId="{6B5F7618-A010-5145-871F-B176394D0760}" type="presParOf" srcId="{EB668BCE-7B2D-1B49-9488-9457C710CB53}" destId="{335685B1-994B-B14D-BA26-406CEC3CB7CE}" srcOrd="0" destOrd="0" presId="urn:microsoft.com/office/officeart/2005/8/layout/orgChart1"/>
    <dgm:cxn modelId="{E612A04B-7969-404A-B1E9-B24E032A83FD}" type="presParOf" srcId="{EB668BCE-7B2D-1B49-9488-9457C710CB53}" destId="{558112E2-3CC2-7D4F-9686-D62A32967E53}" srcOrd="1" destOrd="0" presId="urn:microsoft.com/office/officeart/2005/8/layout/orgChart1"/>
    <dgm:cxn modelId="{44FD6F74-5634-EA4D-91A4-F73E0E4138AE}" type="presParOf" srcId="{6ED14628-71AD-B940-8FBF-C3104260FC7F}" destId="{3C940497-47CF-2445-8880-8112262C161F}" srcOrd="1" destOrd="0" presId="urn:microsoft.com/office/officeart/2005/8/layout/orgChart1"/>
    <dgm:cxn modelId="{0CEB7079-1AAE-3748-988C-8F67DBDDD77D}" type="presParOf" srcId="{6ED14628-71AD-B940-8FBF-C3104260FC7F}" destId="{7986901E-7ED5-FE4E-B08C-A82AC3B8114A}" srcOrd="2" destOrd="0" presId="urn:microsoft.com/office/officeart/2005/8/layout/orgChart1"/>
    <dgm:cxn modelId="{080D3053-DC25-B74B-A18F-4C6CA54CF60C}" type="presParOf" srcId="{1FCDCFF6-128E-C845-B7E6-7162273F9649}" destId="{5056ABC5-991A-8940-BA3B-409C66AE1D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227425-AFD4-8B4C-B54D-C732297ABCB8}" type="doc">
      <dgm:prSet loTypeId="urn:microsoft.com/office/officeart/2005/8/layout/orgChar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64AD7A4-FEA4-BC4F-9E3E-59686D7E77D2}">
      <dgm:prSet phldrT="[Text]"/>
      <dgm:spPr/>
      <dgm:t>
        <a:bodyPr/>
        <a:lstStyle/>
        <a:p>
          <a:r>
            <a:rPr lang="en-US" dirty="0"/>
            <a:t>Group 4</a:t>
          </a:r>
        </a:p>
      </dgm:t>
    </dgm:pt>
    <dgm:pt modelId="{742B5916-403B-BD45-844D-9B6A3ACFA8CC}" type="parTrans" cxnId="{81DF30F7-02B1-CA4E-9A2B-7A8A18AB19CB}">
      <dgm:prSet/>
      <dgm:spPr/>
      <dgm:t>
        <a:bodyPr/>
        <a:lstStyle/>
        <a:p>
          <a:endParaRPr lang="en-US"/>
        </a:p>
      </dgm:t>
    </dgm:pt>
    <dgm:pt modelId="{0B8A1010-EC0C-0749-A979-E9D0B663D3B4}" type="sibTrans" cxnId="{81DF30F7-02B1-CA4E-9A2B-7A8A18AB19CB}">
      <dgm:prSet/>
      <dgm:spPr/>
      <dgm:t>
        <a:bodyPr/>
        <a:lstStyle/>
        <a:p>
          <a:endParaRPr lang="en-US"/>
        </a:p>
      </dgm:t>
    </dgm:pt>
    <dgm:pt modelId="{923A5E9A-D21F-EE47-8EBB-D44E6B37EC1D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Ind 10</a:t>
          </a:r>
        </a:p>
      </dgm:t>
    </dgm:pt>
    <dgm:pt modelId="{DB7A7DB2-038A-EF4A-8B5B-C1F862A493B5}" type="parTrans" cxnId="{C18A0E73-B330-D941-9C0D-DF7C616314D0}">
      <dgm:prSet/>
      <dgm:spPr/>
      <dgm:t>
        <a:bodyPr/>
        <a:lstStyle/>
        <a:p>
          <a:endParaRPr lang="en-US"/>
        </a:p>
      </dgm:t>
    </dgm:pt>
    <dgm:pt modelId="{C575B71E-5BE9-A147-BE57-8F8CD25B759C}" type="sibTrans" cxnId="{C18A0E73-B330-D941-9C0D-DF7C616314D0}">
      <dgm:prSet/>
      <dgm:spPr/>
      <dgm:t>
        <a:bodyPr/>
        <a:lstStyle/>
        <a:p>
          <a:endParaRPr lang="en-US"/>
        </a:p>
      </dgm:t>
    </dgm:pt>
    <dgm:pt modelId="{380E208D-C028-0242-9F8E-FC60D5CCEA74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Ind 11</a:t>
          </a:r>
        </a:p>
      </dgm:t>
    </dgm:pt>
    <dgm:pt modelId="{8BE04CD7-52A2-5C46-BE40-D829B1AD4BA1}" type="parTrans" cxnId="{467CE9FD-2214-4D4C-850F-433240348C2A}">
      <dgm:prSet/>
      <dgm:spPr/>
      <dgm:t>
        <a:bodyPr/>
        <a:lstStyle/>
        <a:p>
          <a:endParaRPr lang="en-US"/>
        </a:p>
      </dgm:t>
    </dgm:pt>
    <dgm:pt modelId="{AE05C0CD-496A-1B4D-A35C-C9AFF891A2EC}" type="sibTrans" cxnId="{467CE9FD-2214-4D4C-850F-433240348C2A}">
      <dgm:prSet/>
      <dgm:spPr/>
      <dgm:t>
        <a:bodyPr/>
        <a:lstStyle/>
        <a:p>
          <a:endParaRPr lang="en-US"/>
        </a:p>
      </dgm:t>
    </dgm:pt>
    <dgm:pt modelId="{3C0DC04B-DA57-A142-9A27-AB109AB070A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Ind 12</a:t>
          </a:r>
        </a:p>
      </dgm:t>
    </dgm:pt>
    <dgm:pt modelId="{3ACF19BE-0206-F542-9D3E-2FD054288F1C}" type="parTrans" cxnId="{A8119831-DC46-8C40-8CFD-78BC77A8C8B8}">
      <dgm:prSet/>
      <dgm:spPr/>
      <dgm:t>
        <a:bodyPr/>
        <a:lstStyle/>
        <a:p>
          <a:endParaRPr lang="en-US"/>
        </a:p>
      </dgm:t>
    </dgm:pt>
    <dgm:pt modelId="{C3A2DAA1-627F-8C46-90A7-7796D46FEAF6}" type="sibTrans" cxnId="{A8119831-DC46-8C40-8CFD-78BC77A8C8B8}">
      <dgm:prSet/>
      <dgm:spPr/>
      <dgm:t>
        <a:bodyPr/>
        <a:lstStyle/>
        <a:p>
          <a:endParaRPr lang="en-US"/>
        </a:p>
      </dgm:t>
    </dgm:pt>
    <dgm:pt modelId="{F22FAF59-1E71-DD43-8B12-99390A602D57}" type="pres">
      <dgm:prSet presAssocID="{C0227425-AFD4-8B4C-B54D-C732297ABC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CDCFF6-128E-C845-B7E6-7162273F9649}" type="pres">
      <dgm:prSet presAssocID="{064AD7A4-FEA4-BC4F-9E3E-59686D7E77D2}" presName="hierRoot1" presStyleCnt="0">
        <dgm:presLayoutVars>
          <dgm:hierBranch val="init"/>
        </dgm:presLayoutVars>
      </dgm:prSet>
      <dgm:spPr/>
    </dgm:pt>
    <dgm:pt modelId="{00D3DC2E-D1BA-2945-A651-5C4CC3F6DC2B}" type="pres">
      <dgm:prSet presAssocID="{064AD7A4-FEA4-BC4F-9E3E-59686D7E77D2}" presName="rootComposite1" presStyleCnt="0"/>
      <dgm:spPr/>
    </dgm:pt>
    <dgm:pt modelId="{A56A4FBB-8427-3041-9994-2B81D1C5B131}" type="pres">
      <dgm:prSet presAssocID="{064AD7A4-FEA4-BC4F-9E3E-59686D7E77D2}" presName="rootText1" presStyleLbl="node0" presStyleIdx="0" presStyleCnt="1">
        <dgm:presLayoutVars>
          <dgm:chPref val="3"/>
        </dgm:presLayoutVars>
      </dgm:prSet>
      <dgm:spPr/>
    </dgm:pt>
    <dgm:pt modelId="{5C9BBC46-9F31-8E46-838E-C6748CEF1A24}" type="pres">
      <dgm:prSet presAssocID="{064AD7A4-FEA4-BC4F-9E3E-59686D7E77D2}" presName="rootConnector1" presStyleLbl="node1" presStyleIdx="0" presStyleCnt="0"/>
      <dgm:spPr/>
    </dgm:pt>
    <dgm:pt modelId="{C25C9931-F46A-A04C-9FF1-21BE20BEC036}" type="pres">
      <dgm:prSet presAssocID="{064AD7A4-FEA4-BC4F-9E3E-59686D7E77D2}" presName="hierChild2" presStyleCnt="0"/>
      <dgm:spPr/>
    </dgm:pt>
    <dgm:pt modelId="{C15A4F65-E6BE-8749-BC1F-7C01366407D6}" type="pres">
      <dgm:prSet presAssocID="{DB7A7DB2-038A-EF4A-8B5B-C1F862A493B5}" presName="Name37" presStyleLbl="parChTrans1D2" presStyleIdx="0" presStyleCnt="3"/>
      <dgm:spPr/>
    </dgm:pt>
    <dgm:pt modelId="{4B45E720-72E5-6947-8C9C-94527AF74688}" type="pres">
      <dgm:prSet presAssocID="{923A5E9A-D21F-EE47-8EBB-D44E6B37EC1D}" presName="hierRoot2" presStyleCnt="0">
        <dgm:presLayoutVars>
          <dgm:hierBranch val="init"/>
        </dgm:presLayoutVars>
      </dgm:prSet>
      <dgm:spPr/>
    </dgm:pt>
    <dgm:pt modelId="{5984163D-A0F0-BF4B-90C9-FCF28CC5CDE3}" type="pres">
      <dgm:prSet presAssocID="{923A5E9A-D21F-EE47-8EBB-D44E6B37EC1D}" presName="rootComposite" presStyleCnt="0"/>
      <dgm:spPr/>
    </dgm:pt>
    <dgm:pt modelId="{4C6CAB40-2EAD-BB4F-8C9F-C75D22D76A8C}" type="pres">
      <dgm:prSet presAssocID="{923A5E9A-D21F-EE47-8EBB-D44E6B37EC1D}" presName="rootText" presStyleLbl="node2" presStyleIdx="0" presStyleCnt="3">
        <dgm:presLayoutVars>
          <dgm:chPref val="3"/>
        </dgm:presLayoutVars>
      </dgm:prSet>
      <dgm:spPr/>
    </dgm:pt>
    <dgm:pt modelId="{BF541B31-F26A-9648-BEFD-FF5EF2DD7F93}" type="pres">
      <dgm:prSet presAssocID="{923A5E9A-D21F-EE47-8EBB-D44E6B37EC1D}" presName="rootConnector" presStyleLbl="node2" presStyleIdx="0" presStyleCnt="3"/>
      <dgm:spPr/>
    </dgm:pt>
    <dgm:pt modelId="{969E250C-2142-4E4D-B02A-936D6789A75F}" type="pres">
      <dgm:prSet presAssocID="{923A5E9A-D21F-EE47-8EBB-D44E6B37EC1D}" presName="hierChild4" presStyleCnt="0"/>
      <dgm:spPr/>
    </dgm:pt>
    <dgm:pt modelId="{2C7A1260-8B9C-9D40-B6BA-CF22403F5442}" type="pres">
      <dgm:prSet presAssocID="{923A5E9A-D21F-EE47-8EBB-D44E6B37EC1D}" presName="hierChild5" presStyleCnt="0"/>
      <dgm:spPr/>
    </dgm:pt>
    <dgm:pt modelId="{2FD6C754-0293-3F40-8A98-A94764DE3CA7}" type="pres">
      <dgm:prSet presAssocID="{8BE04CD7-52A2-5C46-BE40-D829B1AD4BA1}" presName="Name37" presStyleLbl="parChTrans1D2" presStyleIdx="1" presStyleCnt="3"/>
      <dgm:spPr/>
    </dgm:pt>
    <dgm:pt modelId="{A99E0594-1610-744F-AA79-42C8CA2B0F2D}" type="pres">
      <dgm:prSet presAssocID="{380E208D-C028-0242-9F8E-FC60D5CCEA74}" presName="hierRoot2" presStyleCnt="0">
        <dgm:presLayoutVars>
          <dgm:hierBranch val="init"/>
        </dgm:presLayoutVars>
      </dgm:prSet>
      <dgm:spPr/>
    </dgm:pt>
    <dgm:pt modelId="{BDFA2267-8167-C94E-BF52-650DBDBE5C42}" type="pres">
      <dgm:prSet presAssocID="{380E208D-C028-0242-9F8E-FC60D5CCEA74}" presName="rootComposite" presStyleCnt="0"/>
      <dgm:spPr/>
    </dgm:pt>
    <dgm:pt modelId="{04BA0D7E-5FE0-C740-8597-E5D561B0E307}" type="pres">
      <dgm:prSet presAssocID="{380E208D-C028-0242-9F8E-FC60D5CCEA74}" presName="rootText" presStyleLbl="node2" presStyleIdx="1" presStyleCnt="3">
        <dgm:presLayoutVars>
          <dgm:chPref val="3"/>
        </dgm:presLayoutVars>
      </dgm:prSet>
      <dgm:spPr/>
    </dgm:pt>
    <dgm:pt modelId="{A908C8E6-8269-7348-9C68-2BC86A83E597}" type="pres">
      <dgm:prSet presAssocID="{380E208D-C028-0242-9F8E-FC60D5CCEA74}" presName="rootConnector" presStyleLbl="node2" presStyleIdx="1" presStyleCnt="3"/>
      <dgm:spPr/>
    </dgm:pt>
    <dgm:pt modelId="{14C5D6D8-8229-2645-B142-9DFF03D7569F}" type="pres">
      <dgm:prSet presAssocID="{380E208D-C028-0242-9F8E-FC60D5CCEA74}" presName="hierChild4" presStyleCnt="0"/>
      <dgm:spPr/>
    </dgm:pt>
    <dgm:pt modelId="{BC0E6B64-6B3C-7041-8265-521AB66DB2C2}" type="pres">
      <dgm:prSet presAssocID="{380E208D-C028-0242-9F8E-FC60D5CCEA74}" presName="hierChild5" presStyleCnt="0"/>
      <dgm:spPr/>
    </dgm:pt>
    <dgm:pt modelId="{6BD22A7C-8362-5F42-A921-ED936CB9D8B3}" type="pres">
      <dgm:prSet presAssocID="{3ACF19BE-0206-F542-9D3E-2FD054288F1C}" presName="Name37" presStyleLbl="parChTrans1D2" presStyleIdx="2" presStyleCnt="3"/>
      <dgm:spPr/>
    </dgm:pt>
    <dgm:pt modelId="{6ED14628-71AD-B940-8FBF-C3104260FC7F}" type="pres">
      <dgm:prSet presAssocID="{3C0DC04B-DA57-A142-9A27-AB109AB070AD}" presName="hierRoot2" presStyleCnt="0">
        <dgm:presLayoutVars>
          <dgm:hierBranch val="init"/>
        </dgm:presLayoutVars>
      </dgm:prSet>
      <dgm:spPr/>
    </dgm:pt>
    <dgm:pt modelId="{EB668BCE-7B2D-1B49-9488-9457C710CB53}" type="pres">
      <dgm:prSet presAssocID="{3C0DC04B-DA57-A142-9A27-AB109AB070AD}" presName="rootComposite" presStyleCnt="0"/>
      <dgm:spPr/>
    </dgm:pt>
    <dgm:pt modelId="{335685B1-994B-B14D-BA26-406CEC3CB7CE}" type="pres">
      <dgm:prSet presAssocID="{3C0DC04B-DA57-A142-9A27-AB109AB070AD}" presName="rootText" presStyleLbl="node2" presStyleIdx="2" presStyleCnt="3">
        <dgm:presLayoutVars>
          <dgm:chPref val="3"/>
        </dgm:presLayoutVars>
      </dgm:prSet>
      <dgm:spPr/>
    </dgm:pt>
    <dgm:pt modelId="{558112E2-3CC2-7D4F-9686-D62A32967E53}" type="pres">
      <dgm:prSet presAssocID="{3C0DC04B-DA57-A142-9A27-AB109AB070AD}" presName="rootConnector" presStyleLbl="node2" presStyleIdx="2" presStyleCnt="3"/>
      <dgm:spPr/>
    </dgm:pt>
    <dgm:pt modelId="{3C940497-47CF-2445-8880-8112262C161F}" type="pres">
      <dgm:prSet presAssocID="{3C0DC04B-DA57-A142-9A27-AB109AB070AD}" presName="hierChild4" presStyleCnt="0"/>
      <dgm:spPr/>
    </dgm:pt>
    <dgm:pt modelId="{7986901E-7ED5-FE4E-B08C-A82AC3B8114A}" type="pres">
      <dgm:prSet presAssocID="{3C0DC04B-DA57-A142-9A27-AB109AB070AD}" presName="hierChild5" presStyleCnt="0"/>
      <dgm:spPr/>
    </dgm:pt>
    <dgm:pt modelId="{5056ABC5-991A-8940-BA3B-409C66AE1D83}" type="pres">
      <dgm:prSet presAssocID="{064AD7A4-FEA4-BC4F-9E3E-59686D7E77D2}" presName="hierChild3" presStyleCnt="0"/>
      <dgm:spPr/>
    </dgm:pt>
  </dgm:ptLst>
  <dgm:cxnLst>
    <dgm:cxn modelId="{AC037416-8AF4-134D-8919-38032AE28DA6}" type="presOf" srcId="{C0227425-AFD4-8B4C-B54D-C732297ABCB8}" destId="{F22FAF59-1E71-DD43-8B12-99390A602D57}" srcOrd="0" destOrd="0" presId="urn:microsoft.com/office/officeart/2005/8/layout/orgChart1"/>
    <dgm:cxn modelId="{9A257A2A-3383-B747-9975-7B5537F39BBF}" type="presOf" srcId="{380E208D-C028-0242-9F8E-FC60D5CCEA74}" destId="{04BA0D7E-5FE0-C740-8597-E5D561B0E307}" srcOrd="0" destOrd="0" presId="urn:microsoft.com/office/officeart/2005/8/layout/orgChart1"/>
    <dgm:cxn modelId="{A8119831-DC46-8C40-8CFD-78BC77A8C8B8}" srcId="{064AD7A4-FEA4-BC4F-9E3E-59686D7E77D2}" destId="{3C0DC04B-DA57-A142-9A27-AB109AB070AD}" srcOrd="2" destOrd="0" parTransId="{3ACF19BE-0206-F542-9D3E-2FD054288F1C}" sibTransId="{C3A2DAA1-627F-8C46-90A7-7796D46FEAF6}"/>
    <dgm:cxn modelId="{174EA334-14F6-8A47-9E22-8A87DA1C810E}" type="presOf" srcId="{064AD7A4-FEA4-BC4F-9E3E-59686D7E77D2}" destId="{5C9BBC46-9F31-8E46-838E-C6748CEF1A24}" srcOrd="1" destOrd="0" presId="urn:microsoft.com/office/officeart/2005/8/layout/orgChart1"/>
    <dgm:cxn modelId="{C6ED0536-ADC2-8C41-8049-45FC8CD13654}" type="presOf" srcId="{DB7A7DB2-038A-EF4A-8B5B-C1F862A493B5}" destId="{C15A4F65-E6BE-8749-BC1F-7C01366407D6}" srcOrd="0" destOrd="0" presId="urn:microsoft.com/office/officeart/2005/8/layout/orgChart1"/>
    <dgm:cxn modelId="{70C8A94E-D0D9-2B4F-9619-3D25A906396B}" type="presOf" srcId="{3C0DC04B-DA57-A142-9A27-AB109AB070AD}" destId="{558112E2-3CC2-7D4F-9686-D62A32967E53}" srcOrd="1" destOrd="0" presId="urn:microsoft.com/office/officeart/2005/8/layout/orgChart1"/>
    <dgm:cxn modelId="{68AEFA63-767A-E244-8644-101F0F2BFD1B}" type="presOf" srcId="{064AD7A4-FEA4-BC4F-9E3E-59686D7E77D2}" destId="{A56A4FBB-8427-3041-9994-2B81D1C5B131}" srcOrd="0" destOrd="0" presId="urn:microsoft.com/office/officeart/2005/8/layout/orgChart1"/>
    <dgm:cxn modelId="{C18A0E73-B330-D941-9C0D-DF7C616314D0}" srcId="{064AD7A4-FEA4-BC4F-9E3E-59686D7E77D2}" destId="{923A5E9A-D21F-EE47-8EBB-D44E6B37EC1D}" srcOrd="0" destOrd="0" parTransId="{DB7A7DB2-038A-EF4A-8B5B-C1F862A493B5}" sibTransId="{C575B71E-5BE9-A147-BE57-8F8CD25B759C}"/>
    <dgm:cxn modelId="{4038D087-7769-D842-89E2-62E1DD371795}" type="presOf" srcId="{8BE04CD7-52A2-5C46-BE40-D829B1AD4BA1}" destId="{2FD6C754-0293-3F40-8A98-A94764DE3CA7}" srcOrd="0" destOrd="0" presId="urn:microsoft.com/office/officeart/2005/8/layout/orgChart1"/>
    <dgm:cxn modelId="{AAA709AD-57C1-5246-8FBC-FFBBD24DA079}" type="presOf" srcId="{3ACF19BE-0206-F542-9D3E-2FD054288F1C}" destId="{6BD22A7C-8362-5F42-A921-ED936CB9D8B3}" srcOrd="0" destOrd="0" presId="urn:microsoft.com/office/officeart/2005/8/layout/orgChart1"/>
    <dgm:cxn modelId="{334E78BD-86E9-EE40-A999-1975840B0849}" type="presOf" srcId="{380E208D-C028-0242-9F8E-FC60D5CCEA74}" destId="{A908C8E6-8269-7348-9C68-2BC86A83E597}" srcOrd="1" destOrd="0" presId="urn:microsoft.com/office/officeart/2005/8/layout/orgChart1"/>
    <dgm:cxn modelId="{03B26AC8-FED5-CC41-905F-1E8D2F18F3D1}" type="presOf" srcId="{923A5E9A-D21F-EE47-8EBB-D44E6B37EC1D}" destId="{4C6CAB40-2EAD-BB4F-8C9F-C75D22D76A8C}" srcOrd="0" destOrd="0" presId="urn:microsoft.com/office/officeart/2005/8/layout/orgChart1"/>
    <dgm:cxn modelId="{5AE53CD4-9D85-0348-A58D-1C8D49DC1D43}" type="presOf" srcId="{923A5E9A-D21F-EE47-8EBB-D44E6B37EC1D}" destId="{BF541B31-F26A-9648-BEFD-FF5EF2DD7F93}" srcOrd="1" destOrd="0" presId="urn:microsoft.com/office/officeart/2005/8/layout/orgChart1"/>
    <dgm:cxn modelId="{81DF30F7-02B1-CA4E-9A2B-7A8A18AB19CB}" srcId="{C0227425-AFD4-8B4C-B54D-C732297ABCB8}" destId="{064AD7A4-FEA4-BC4F-9E3E-59686D7E77D2}" srcOrd="0" destOrd="0" parTransId="{742B5916-403B-BD45-844D-9B6A3ACFA8CC}" sibTransId="{0B8A1010-EC0C-0749-A979-E9D0B663D3B4}"/>
    <dgm:cxn modelId="{631E63FB-B01D-B945-96E3-8C7A0A847F04}" type="presOf" srcId="{3C0DC04B-DA57-A142-9A27-AB109AB070AD}" destId="{335685B1-994B-B14D-BA26-406CEC3CB7CE}" srcOrd="0" destOrd="0" presId="urn:microsoft.com/office/officeart/2005/8/layout/orgChart1"/>
    <dgm:cxn modelId="{467CE9FD-2214-4D4C-850F-433240348C2A}" srcId="{064AD7A4-FEA4-BC4F-9E3E-59686D7E77D2}" destId="{380E208D-C028-0242-9F8E-FC60D5CCEA74}" srcOrd="1" destOrd="0" parTransId="{8BE04CD7-52A2-5C46-BE40-D829B1AD4BA1}" sibTransId="{AE05C0CD-496A-1B4D-A35C-C9AFF891A2EC}"/>
    <dgm:cxn modelId="{F60576CE-8EB7-504B-A04D-C0C1357358F7}" type="presParOf" srcId="{F22FAF59-1E71-DD43-8B12-99390A602D57}" destId="{1FCDCFF6-128E-C845-B7E6-7162273F9649}" srcOrd="0" destOrd="0" presId="urn:microsoft.com/office/officeart/2005/8/layout/orgChart1"/>
    <dgm:cxn modelId="{ABAA6E45-E2E9-3441-A759-CDE63740D00D}" type="presParOf" srcId="{1FCDCFF6-128E-C845-B7E6-7162273F9649}" destId="{00D3DC2E-D1BA-2945-A651-5C4CC3F6DC2B}" srcOrd="0" destOrd="0" presId="urn:microsoft.com/office/officeart/2005/8/layout/orgChart1"/>
    <dgm:cxn modelId="{7266B577-137D-1240-89F3-C11B7C738B65}" type="presParOf" srcId="{00D3DC2E-D1BA-2945-A651-5C4CC3F6DC2B}" destId="{A56A4FBB-8427-3041-9994-2B81D1C5B131}" srcOrd="0" destOrd="0" presId="urn:microsoft.com/office/officeart/2005/8/layout/orgChart1"/>
    <dgm:cxn modelId="{76F83115-DF50-3B44-8B41-B376DE419B88}" type="presParOf" srcId="{00D3DC2E-D1BA-2945-A651-5C4CC3F6DC2B}" destId="{5C9BBC46-9F31-8E46-838E-C6748CEF1A24}" srcOrd="1" destOrd="0" presId="urn:microsoft.com/office/officeart/2005/8/layout/orgChart1"/>
    <dgm:cxn modelId="{8BC2C489-D538-F548-80E2-D8DEC4F815CE}" type="presParOf" srcId="{1FCDCFF6-128E-C845-B7E6-7162273F9649}" destId="{C25C9931-F46A-A04C-9FF1-21BE20BEC036}" srcOrd="1" destOrd="0" presId="urn:microsoft.com/office/officeart/2005/8/layout/orgChart1"/>
    <dgm:cxn modelId="{0A1A753D-233C-274E-8093-80F3E1A87981}" type="presParOf" srcId="{C25C9931-F46A-A04C-9FF1-21BE20BEC036}" destId="{C15A4F65-E6BE-8749-BC1F-7C01366407D6}" srcOrd="0" destOrd="0" presId="urn:microsoft.com/office/officeart/2005/8/layout/orgChart1"/>
    <dgm:cxn modelId="{60C565E9-93FF-BE4C-ACB1-2ADEAFE3A452}" type="presParOf" srcId="{C25C9931-F46A-A04C-9FF1-21BE20BEC036}" destId="{4B45E720-72E5-6947-8C9C-94527AF74688}" srcOrd="1" destOrd="0" presId="urn:microsoft.com/office/officeart/2005/8/layout/orgChart1"/>
    <dgm:cxn modelId="{DF8F6A65-1AF5-404C-9166-36ACFA004F7B}" type="presParOf" srcId="{4B45E720-72E5-6947-8C9C-94527AF74688}" destId="{5984163D-A0F0-BF4B-90C9-FCF28CC5CDE3}" srcOrd="0" destOrd="0" presId="urn:microsoft.com/office/officeart/2005/8/layout/orgChart1"/>
    <dgm:cxn modelId="{5E15D7A9-879C-6D48-8505-C2AAEB922A54}" type="presParOf" srcId="{5984163D-A0F0-BF4B-90C9-FCF28CC5CDE3}" destId="{4C6CAB40-2EAD-BB4F-8C9F-C75D22D76A8C}" srcOrd="0" destOrd="0" presId="urn:microsoft.com/office/officeart/2005/8/layout/orgChart1"/>
    <dgm:cxn modelId="{C1785296-12E3-7441-8C4B-D58427E2700A}" type="presParOf" srcId="{5984163D-A0F0-BF4B-90C9-FCF28CC5CDE3}" destId="{BF541B31-F26A-9648-BEFD-FF5EF2DD7F93}" srcOrd="1" destOrd="0" presId="urn:microsoft.com/office/officeart/2005/8/layout/orgChart1"/>
    <dgm:cxn modelId="{011D6351-4BBF-804E-888D-90D31A9E9C18}" type="presParOf" srcId="{4B45E720-72E5-6947-8C9C-94527AF74688}" destId="{969E250C-2142-4E4D-B02A-936D6789A75F}" srcOrd="1" destOrd="0" presId="urn:microsoft.com/office/officeart/2005/8/layout/orgChart1"/>
    <dgm:cxn modelId="{1C5715F9-9BB3-6448-B967-FAAA5CBC635D}" type="presParOf" srcId="{4B45E720-72E5-6947-8C9C-94527AF74688}" destId="{2C7A1260-8B9C-9D40-B6BA-CF22403F5442}" srcOrd="2" destOrd="0" presId="urn:microsoft.com/office/officeart/2005/8/layout/orgChart1"/>
    <dgm:cxn modelId="{5B15B577-5700-604E-B173-B842659BAFF9}" type="presParOf" srcId="{C25C9931-F46A-A04C-9FF1-21BE20BEC036}" destId="{2FD6C754-0293-3F40-8A98-A94764DE3CA7}" srcOrd="2" destOrd="0" presId="urn:microsoft.com/office/officeart/2005/8/layout/orgChart1"/>
    <dgm:cxn modelId="{07B11428-33C4-924A-A0AC-199D57E0CEF0}" type="presParOf" srcId="{C25C9931-F46A-A04C-9FF1-21BE20BEC036}" destId="{A99E0594-1610-744F-AA79-42C8CA2B0F2D}" srcOrd="3" destOrd="0" presId="urn:microsoft.com/office/officeart/2005/8/layout/orgChart1"/>
    <dgm:cxn modelId="{494669E4-9FDB-7A47-A31A-C8C1F586E753}" type="presParOf" srcId="{A99E0594-1610-744F-AA79-42C8CA2B0F2D}" destId="{BDFA2267-8167-C94E-BF52-650DBDBE5C42}" srcOrd="0" destOrd="0" presId="urn:microsoft.com/office/officeart/2005/8/layout/orgChart1"/>
    <dgm:cxn modelId="{B43A26D6-D367-E040-906C-9D9C2B9DE253}" type="presParOf" srcId="{BDFA2267-8167-C94E-BF52-650DBDBE5C42}" destId="{04BA0D7E-5FE0-C740-8597-E5D561B0E307}" srcOrd="0" destOrd="0" presId="urn:microsoft.com/office/officeart/2005/8/layout/orgChart1"/>
    <dgm:cxn modelId="{1F150E6A-B2AF-B541-AF58-EFBD4E6980FB}" type="presParOf" srcId="{BDFA2267-8167-C94E-BF52-650DBDBE5C42}" destId="{A908C8E6-8269-7348-9C68-2BC86A83E597}" srcOrd="1" destOrd="0" presId="urn:microsoft.com/office/officeart/2005/8/layout/orgChart1"/>
    <dgm:cxn modelId="{9A3AF913-DB85-9C4D-80F0-D6FCA1EBB0CE}" type="presParOf" srcId="{A99E0594-1610-744F-AA79-42C8CA2B0F2D}" destId="{14C5D6D8-8229-2645-B142-9DFF03D7569F}" srcOrd="1" destOrd="0" presId="urn:microsoft.com/office/officeart/2005/8/layout/orgChart1"/>
    <dgm:cxn modelId="{F6B94805-D751-A148-9D72-F18CA88CF8F1}" type="presParOf" srcId="{A99E0594-1610-744F-AA79-42C8CA2B0F2D}" destId="{BC0E6B64-6B3C-7041-8265-521AB66DB2C2}" srcOrd="2" destOrd="0" presId="urn:microsoft.com/office/officeart/2005/8/layout/orgChart1"/>
    <dgm:cxn modelId="{D8A4CE05-43BF-6343-B601-645A0F3EA4A0}" type="presParOf" srcId="{C25C9931-F46A-A04C-9FF1-21BE20BEC036}" destId="{6BD22A7C-8362-5F42-A921-ED936CB9D8B3}" srcOrd="4" destOrd="0" presId="urn:microsoft.com/office/officeart/2005/8/layout/orgChart1"/>
    <dgm:cxn modelId="{6326DCAE-4BC1-DA4C-9548-AA56BCC70089}" type="presParOf" srcId="{C25C9931-F46A-A04C-9FF1-21BE20BEC036}" destId="{6ED14628-71AD-B940-8FBF-C3104260FC7F}" srcOrd="5" destOrd="0" presId="urn:microsoft.com/office/officeart/2005/8/layout/orgChart1"/>
    <dgm:cxn modelId="{AD648767-C2D3-6A4E-8B78-0D8CC32AAB04}" type="presParOf" srcId="{6ED14628-71AD-B940-8FBF-C3104260FC7F}" destId="{EB668BCE-7B2D-1B49-9488-9457C710CB53}" srcOrd="0" destOrd="0" presId="urn:microsoft.com/office/officeart/2005/8/layout/orgChart1"/>
    <dgm:cxn modelId="{6B5F7618-A010-5145-871F-B176394D0760}" type="presParOf" srcId="{EB668BCE-7B2D-1B49-9488-9457C710CB53}" destId="{335685B1-994B-B14D-BA26-406CEC3CB7CE}" srcOrd="0" destOrd="0" presId="urn:microsoft.com/office/officeart/2005/8/layout/orgChart1"/>
    <dgm:cxn modelId="{E612A04B-7969-404A-B1E9-B24E032A83FD}" type="presParOf" srcId="{EB668BCE-7B2D-1B49-9488-9457C710CB53}" destId="{558112E2-3CC2-7D4F-9686-D62A32967E53}" srcOrd="1" destOrd="0" presId="urn:microsoft.com/office/officeart/2005/8/layout/orgChart1"/>
    <dgm:cxn modelId="{44FD6F74-5634-EA4D-91A4-F73E0E4138AE}" type="presParOf" srcId="{6ED14628-71AD-B940-8FBF-C3104260FC7F}" destId="{3C940497-47CF-2445-8880-8112262C161F}" srcOrd="1" destOrd="0" presId="urn:microsoft.com/office/officeart/2005/8/layout/orgChart1"/>
    <dgm:cxn modelId="{0CEB7079-1AAE-3748-988C-8F67DBDDD77D}" type="presParOf" srcId="{6ED14628-71AD-B940-8FBF-C3104260FC7F}" destId="{7986901E-7ED5-FE4E-B08C-A82AC3B8114A}" srcOrd="2" destOrd="0" presId="urn:microsoft.com/office/officeart/2005/8/layout/orgChart1"/>
    <dgm:cxn modelId="{080D3053-DC25-B74B-A18F-4C6CA54CF60C}" type="presParOf" srcId="{1FCDCFF6-128E-C845-B7E6-7162273F9649}" destId="{5056ABC5-991A-8940-BA3B-409C66AE1D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227425-AFD4-8B4C-B54D-C732297ABCB8}" type="doc">
      <dgm:prSet loTypeId="urn:microsoft.com/office/officeart/2005/8/layout/orgChar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64AD7A4-FEA4-BC4F-9E3E-59686D7E77D2}">
      <dgm:prSet phldrT="[Text]"/>
      <dgm:spPr/>
      <dgm:t>
        <a:bodyPr/>
        <a:lstStyle/>
        <a:p>
          <a:r>
            <a:rPr lang="en-US" dirty="0"/>
            <a:t>Group 1</a:t>
          </a:r>
        </a:p>
      </dgm:t>
    </dgm:pt>
    <dgm:pt modelId="{742B5916-403B-BD45-844D-9B6A3ACFA8CC}" type="parTrans" cxnId="{81DF30F7-02B1-CA4E-9A2B-7A8A18AB19CB}">
      <dgm:prSet/>
      <dgm:spPr/>
      <dgm:t>
        <a:bodyPr/>
        <a:lstStyle/>
        <a:p>
          <a:endParaRPr lang="en-US"/>
        </a:p>
      </dgm:t>
    </dgm:pt>
    <dgm:pt modelId="{0B8A1010-EC0C-0749-A979-E9D0B663D3B4}" type="sibTrans" cxnId="{81DF30F7-02B1-CA4E-9A2B-7A8A18AB19CB}">
      <dgm:prSet/>
      <dgm:spPr/>
      <dgm:t>
        <a:bodyPr/>
        <a:lstStyle/>
        <a:p>
          <a:endParaRPr lang="en-US"/>
        </a:p>
      </dgm:t>
    </dgm:pt>
    <dgm:pt modelId="{923A5E9A-D21F-EE47-8EBB-D44E6B37EC1D}">
      <dgm:prSet phldrT="[Text]"/>
      <dgm:spPr/>
      <dgm:t>
        <a:bodyPr/>
        <a:lstStyle/>
        <a:p>
          <a:r>
            <a:rPr lang="en-US" dirty="0"/>
            <a:t>Ind 1</a:t>
          </a:r>
        </a:p>
      </dgm:t>
    </dgm:pt>
    <dgm:pt modelId="{DB7A7DB2-038A-EF4A-8B5B-C1F862A493B5}" type="parTrans" cxnId="{C18A0E73-B330-D941-9C0D-DF7C616314D0}">
      <dgm:prSet/>
      <dgm:spPr/>
      <dgm:t>
        <a:bodyPr/>
        <a:lstStyle/>
        <a:p>
          <a:endParaRPr lang="en-US"/>
        </a:p>
      </dgm:t>
    </dgm:pt>
    <dgm:pt modelId="{C575B71E-5BE9-A147-BE57-8F8CD25B759C}" type="sibTrans" cxnId="{C18A0E73-B330-D941-9C0D-DF7C616314D0}">
      <dgm:prSet/>
      <dgm:spPr/>
      <dgm:t>
        <a:bodyPr/>
        <a:lstStyle/>
        <a:p>
          <a:endParaRPr lang="en-US"/>
        </a:p>
      </dgm:t>
    </dgm:pt>
    <dgm:pt modelId="{380E208D-C028-0242-9F8E-FC60D5CCEA74}">
      <dgm:prSet phldrT="[Text]"/>
      <dgm:spPr/>
      <dgm:t>
        <a:bodyPr/>
        <a:lstStyle/>
        <a:p>
          <a:r>
            <a:rPr lang="en-US" dirty="0"/>
            <a:t>Ind 2</a:t>
          </a:r>
        </a:p>
      </dgm:t>
    </dgm:pt>
    <dgm:pt modelId="{8BE04CD7-52A2-5C46-BE40-D829B1AD4BA1}" type="parTrans" cxnId="{467CE9FD-2214-4D4C-850F-433240348C2A}">
      <dgm:prSet/>
      <dgm:spPr/>
      <dgm:t>
        <a:bodyPr/>
        <a:lstStyle/>
        <a:p>
          <a:endParaRPr lang="en-US"/>
        </a:p>
      </dgm:t>
    </dgm:pt>
    <dgm:pt modelId="{AE05C0CD-496A-1B4D-A35C-C9AFF891A2EC}" type="sibTrans" cxnId="{467CE9FD-2214-4D4C-850F-433240348C2A}">
      <dgm:prSet/>
      <dgm:spPr/>
      <dgm:t>
        <a:bodyPr/>
        <a:lstStyle/>
        <a:p>
          <a:endParaRPr lang="en-US"/>
        </a:p>
      </dgm:t>
    </dgm:pt>
    <dgm:pt modelId="{3C0DC04B-DA57-A142-9A27-AB109AB070AD}">
      <dgm:prSet phldrT="[Text]"/>
      <dgm:spPr/>
      <dgm:t>
        <a:bodyPr/>
        <a:lstStyle/>
        <a:p>
          <a:r>
            <a:rPr lang="en-US" dirty="0"/>
            <a:t>Ind 3</a:t>
          </a:r>
        </a:p>
      </dgm:t>
    </dgm:pt>
    <dgm:pt modelId="{3ACF19BE-0206-F542-9D3E-2FD054288F1C}" type="parTrans" cxnId="{A8119831-DC46-8C40-8CFD-78BC77A8C8B8}">
      <dgm:prSet/>
      <dgm:spPr/>
      <dgm:t>
        <a:bodyPr/>
        <a:lstStyle/>
        <a:p>
          <a:endParaRPr lang="en-US"/>
        </a:p>
      </dgm:t>
    </dgm:pt>
    <dgm:pt modelId="{C3A2DAA1-627F-8C46-90A7-7796D46FEAF6}" type="sibTrans" cxnId="{A8119831-DC46-8C40-8CFD-78BC77A8C8B8}">
      <dgm:prSet/>
      <dgm:spPr/>
      <dgm:t>
        <a:bodyPr/>
        <a:lstStyle/>
        <a:p>
          <a:endParaRPr lang="en-US"/>
        </a:p>
      </dgm:t>
    </dgm:pt>
    <dgm:pt modelId="{F22FAF59-1E71-DD43-8B12-99390A602D57}" type="pres">
      <dgm:prSet presAssocID="{C0227425-AFD4-8B4C-B54D-C732297ABC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CDCFF6-128E-C845-B7E6-7162273F9649}" type="pres">
      <dgm:prSet presAssocID="{064AD7A4-FEA4-BC4F-9E3E-59686D7E77D2}" presName="hierRoot1" presStyleCnt="0">
        <dgm:presLayoutVars>
          <dgm:hierBranch val="init"/>
        </dgm:presLayoutVars>
      </dgm:prSet>
      <dgm:spPr/>
    </dgm:pt>
    <dgm:pt modelId="{00D3DC2E-D1BA-2945-A651-5C4CC3F6DC2B}" type="pres">
      <dgm:prSet presAssocID="{064AD7A4-FEA4-BC4F-9E3E-59686D7E77D2}" presName="rootComposite1" presStyleCnt="0"/>
      <dgm:spPr/>
    </dgm:pt>
    <dgm:pt modelId="{A56A4FBB-8427-3041-9994-2B81D1C5B131}" type="pres">
      <dgm:prSet presAssocID="{064AD7A4-FEA4-BC4F-9E3E-59686D7E77D2}" presName="rootText1" presStyleLbl="node0" presStyleIdx="0" presStyleCnt="1">
        <dgm:presLayoutVars>
          <dgm:chPref val="3"/>
        </dgm:presLayoutVars>
      </dgm:prSet>
      <dgm:spPr/>
    </dgm:pt>
    <dgm:pt modelId="{5C9BBC46-9F31-8E46-838E-C6748CEF1A24}" type="pres">
      <dgm:prSet presAssocID="{064AD7A4-FEA4-BC4F-9E3E-59686D7E77D2}" presName="rootConnector1" presStyleLbl="node1" presStyleIdx="0" presStyleCnt="0"/>
      <dgm:spPr/>
    </dgm:pt>
    <dgm:pt modelId="{C25C9931-F46A-A04C-9FF1-21BE20BEC036}" type="pres">
      <dgm:prSet presAssocID="{064AD7A4-FEA4-BC4F-9E3E-59686D7E77D2}" presName="hierChild2" presStyleCnt="0"/>
      <dgm:spPr/>
    </dgm:pt>
    <dgm:pt modelId="{C15A4F65-E6BE-8749-BC1F-7C01366407D6}" type="pres">
      <dgm:prSet presAssocID="{DB7A7DB2-038A-EF4A-8B5B-C1F862A493B5}" presName="Name37" presStyleLbl="parChTrans1D2" presStyleIdx="0" presStyleCnt="3"/>
      <dgm:spPr/>
    </dgm:pt>
    <dgm:pt modelId="{4B45E720-72E5-6947-8C9C-94527AF74688}" type="pres">
      <dgm:prSet presAssocID="{923A5E9A-D21F-EE47-8EBB-D44E6B37EC1D}" presName="hierRoot2" presStyleCnt="0">
        <dgm:presLayoutVars>
          <dgm:hierBranch val="init"/>
        </dgm:presLayoutVars>
      </dgm:prSet>
      <dgm:spPr/>
    </dgm:pt>
    <dgm:pt modelId="{5984163D-A0F0-BF4B-90C9-FCF28CC5CDE3}" type="pres">
      <dgm:prSet presAssocID="{923A5E9A-D21F-EE47-8EBB-D44E6B37EC1D}" presName="rootComposite" presStyleCnt="0"/>
      <dgm:spPr/>
    </dgm:pt>
    <dgm:pt modelId="{4C6CAB40-2EAD-BB4F-8C9F-C75D22D76A8C}" type="pres">
      <dgm:prSet presAssocID="{923A5E9A-D21F-EE47-8EBB-D44E6B37EC1D}" presName="rootText" presStyleLbl="node2" presStyleIdx="0" presStyleCnt="3">
        <dgm:presLayoutVars>
          <dgm:chPref val="3"/>
        </dgm:presLayoutVars>
      </dgm:prSet>
      <dgm:spPr/>
    </dgm:pt>
    <dgm:pt modelId="{BF541B31-F26A-9648-BEFD-FF5EF2DD7F93}" type="pres">
      <dgm:prSet presAssocID="{923A5E9A-D21F-EE47-8EBB-D44E6B37EC1D}" presName="rootConnector" presStyleLbl="node2" presStyleIdx="0" presStyleCnt="3"/>
      <dgm:spPr/>
    </dgm:pt>
    <dgm:pt modelId="{969E250C-2142-4E4D-B02A-936D6789A75F}" type="pres">
      <dgm:prSet presAssocID="{923A5E9A-D21F-EE47-8EBB-D44E6B37EC1D}" presName="hierChild4" presStyleCnt="0"/>
      <dgm:spPr/>
    </dgm:pt>
    <dgm:pt modelId="{2C7A1260-8B9C-9D40-B6BA-CF22403F5442}" type="pres">
      <dgm:prSet presAssocID="{923A5E9A-D21F-EE47-8EBB-D44E6B37EC1D}" presName="hierChild5" presStyleCnt="0"/>
      <dgm:spPr/>
    </dgm:pt>
    <dgm:pt modelId="{2FD6C754-0293-3F40-8A98-A94764DE3CA7}" type="pres">
      <dgm:prSet presAssocID="{8BE04CD7-52A2-5C46-BE40-D829B1AD4BA1}" presName="Name37" presStyleLbl="parChTrans1D2" presStyleIdx="1" presStyleCnt="3"/>
      <dgm:spPr/>
    </dgm:pt>
    <dgm:pt modelId="{A99E0594-1610-744F-AA79-42C8CA2B0F2D}" type="pres">
      <dgm:prSet presAssocID="{380E208D-C028-0242-9F8E-FC60D5CCEA74}" presName="hierRoot2" presStyleCnt="0">
        <dgm:presLayoutVars>
          <dgm:hierBranch val="init"/>
        </dgm:presLayoutVars>
      </dgm:prSet>
      <dgm:spPr/>
    </dgm:pt>
    <dgm:pt modelId="{BDFA2267-8167-C94E-BF52-650DBDBE5C42}" type="pres">
      <dgm:prSet presAssocID="{380E208D-C028-0242-9F8E-FC60D5CCEA74}" presName="rootComposite" presStyleCnt="0"/>
      <dgm:spPr/>
    </dgm:pt>
    <dgm:pt modelId="{04BA0D7E-5FE0-C740-8597-E5D561B0E307}" type="pres">
      <dgm:prSet presAssocID="{380E208D-C028-0242-9F8E-FC60D5CCEA74}" presName="rootText" presStyleLbl="node2" presStyleIdx="1" presStyleCnt="3">
        <dgm:presLayoutVars>
          <dgm:chPref val="3"/>
        </dgm:presLayoutVars>
      </dgm:prSet>
      <dgm:spPr/>
    </dgm:pt>
    <dgm:pt modelId="{A908C8E6-8269-7348-9C68-2BC86A83E597}" type="pres">
      <dgm:prSet presAssocID="{380E208D-C028-0242-9F8E-FC60D5CCEA74}" presName="rootConnector" presStyleLbl="node2" presStyleIdx="1" presStyleCnt="3"/>
      <dgm:spPr/>
    </dgm:pt>
    <dgm:pt modelId="{14C5D6D8-8229-2645-B142-9DFF03D7569F}" type="pres">
      <dgm:prSet presAssocID="{380E208D-C028-0242-9F8E-FC60D5CCEA74}" presName="hierChild4" presStyleCnt="0"/>
      <dgm:spPr/>
    </dgm:pt>
    <dgm:pt modelId="{BC0E6B64-6B3C-7041-8265-521AB66DB2C2}" type="pres">
      <dgm:prSet presAssocID="{380E208D-C028-0242-9F8E-FC60D5CCEA74}" presName="hierChild5" presStyleCnt="0"/>
      <dgm:spPr/>
    </dgm:pt>
    <dgm:pt modelId="{6BD22A7C-8362-5F42-A921-ED936CB9D8B3}" type="pres">
      <dgm:prSet presAssocID="{3ACF19BE-0206-F542-9D3E-2FD054288F1C}" presName="Name37" presStyleLbl="parChTrans1D2" presStyleIdx="2" presStyleCnt="3"/>
      <dgm:spPr/>
    </dgm:pt>
    <dgm:pt modelId="{6ED14628-71AD-B940-8FBF-C3104260FC7F}" type="pres">
      <dgm:prSet presAssocID="{3C0DC04B-DA57-A142-9A27-AB109AB070AD}" presName="hierRoot2" presStyleCnt="0">
        <dgm:presLayoutVars>
          <dgm:hierBranch val="init"/>
        </dgm:presLayoutVars>
      </dgm:prSet>
      <dgm:spPr/>
    </dgm:pt>
    <dgm:pt modelId="{EB668BCE-7B2D-1B49-9488-9457C710CB53}" type="pres">
      <dgm:prSet presAssocID="{3C0DC04B-DA57-A142-9A27-AB109AB070AD}" presName="rootComposite" presStyleCnt="0"/>
      <dgm:spPr/>
    </dgm:pt>
    <dgm:pt modelId="{335685B1-994B-B14D-BA26-406CEC3CB7CE}" type="pres">
      <dgm:prSet presAssocID="{3C0DC04B-DA57-A142-9A27-AB109AB070AD}" presName="rootText" presStyleLbl="node2" presStyleIdx="2" presStyleCnt="3">
        <dgm:presLayoutVars>
          <dgm:chPref val="3"/>
        </dgm:presLayoutVars>
      </dgm:prSet>
      <dgm:spPr/>
    </dgm:pt>
    <dgm:pt modelId="{558112E2-3CC2-7D4F-9686-D62A32967E53}" type="pres">
      <dgm:prSet presAssocID="{3C0DC04B-DA57-A142-9A27-AB109AB070AD}" presName="rootConnector" presStyleLbl="node2" presStyleIdx="2" presStyleCnt="3"/>
      <dgm:spPr/>
    </dgm:pt>
    <dgm:pt modelId="{3C940497-47CF-2445-8880-8112262C161F}" type="pres">
      <dgm:prSet presAssocID="{3C0DC04B-DA57-A142-9A27-AB109AB070AD}" presName="hierChild4" presStyleCnt="0"/>
      <dgm:spPr/>
    </dgm:pt>
    <dgm:pt modelId="{7986901E-7ED5-FE4E-B08C-A82AC3B8114A}" type="pres">
      <dgm:prSet presAssocID="{3C0DC04B-DA57-A142-9A27-AB109AB070AD}" presName="hierChild5" presStyleCnt="0"/>
      <dgm:spPr/>
    </dgm:pt>
    <dgm:pt modelId="{5056ABC5-991A-8940-BA3B-409C66AE1D83}" type="pres">
      <dgm:prSet presAssocID="{064AD7A4-FEA4-BC4F-9E3E-59686D7E77D2}" presName="hierChild3" presStyleCnt="0"/>
      <dgm:spPr/>
    </dgm:pt>
  </dgm:ptLst>
  <dgm:cxnLst>
    <dgm:cxn modelId="{AC037416-8AF4-134D-8919-38032AE28DA6}" type="presOf" srcId="{C0227425-AFD4-8B4C-B54D-C732297ABCB8}" destId="{F22FAF59-1E71-DD43-8B12-99390A602D57}" srcOrd="0" destOrd="0" presId="urn:microsoft.com/office/officeart/2005/8/layout/orgChart1"/>
    <dgm:cxn modelId="{9A257A2A-3383-B747-9975-7B5537F39BBF}" type="presOf" srcId="{380E208D-C028-0242-9F8E-FC60D5CCEA74}" destId="{04BA0D7E-5FE0-C740-8597-E5D561B0E307}" srcOrd="0" destOrd="0" presId="urn:microsoft.com/office/officeart/2005/8/layout/orgChart1"/>
    <dgm:cxn modelId="{A8119831-DC46-8C40-8CFD-78BC77A8C8B8}" srcId="{064AD7A4-FEA4-BC4F-9E3E-59686D7E77D2}" destId="{3C0DC04B-DA57-A142-9A27-AB109AB070AD}" srcOrd="2" destOrd="0" parTransId="{3ACF19BE-0206-F542-9D3E-2FD054288F1C}" sibTransId="{C3A2DAA1-627F-8C46-90A7-7796D46FEAF6}"/>
    <dgm:cxn modelId="{174EA334-14F6-8A47-9E22-8A87DA1C810E}" type="presOf" srcId="{064AD7A4-FEA4-BC4F-9E3E-59686D7E77D2}" destId="{5C9BBC46-9F31-8E46-838E-C6748CEF1A24}" srcOrd="1" destOrd="0" presId="urn:microsoft.com/office/officeart/2005/8/layout/orgChart1"/>
    <dgm:cxn modelId="{C6ED0536-ADC2-8C41-8049-45FC8CD13654}" type="presOf" srcId="{DB7A7DB2-038A-EF4A-8B5B-C1F862A493B5}" destId="{C15A4F65-E6BE-8749-BC1F-7C01366407D6}" srcOrd="0" destOrd="0" presId="urn:microsoft.com/office/officeart/2005/8/layout/orgChart1"/>
    <dgm:cxn modelId="{70C8A94E-D0D9-2B4F-9619-3D25A906396B}" type="presOf" srcId="{3C0DC04B-DA57-A142-9A27-AB109AB070AD}" destId="{558112E2-3CC2-7D4F-9686-D62A32967E53}" srcOrd="1" destOrd="0" presId="urn:microsoft.com/office/officeart/2005/8/layout/orgChart1"/>
    <dgm:cxn modelId="{68AEFA63-767A-E244-8644-101F0F2BFD1B}" type="presOf" srcId="{064AD7A4-FEA4-BC4F-9E3E-59686D7E77D2}" destId="{A56A4FBB-8427-3041-9994-2B81D1C5B131}" srcOrd="0" destOrd="0" presId="urn:microsoft.com/office/officeart/2005/8/layout/orgChart1"/>
    <dgm:cxn modelId="{C18A0E73-B330-D941-9C0D-DF7C616314D0}" srcId="{064AD7A4-FEA4-BC4F-9E3E-59686D7E77D2}" destId="{923A5E9A-D21F-EE47-8EBB-D44E6B37EC1D}" srcOrd="0" destOrd="0" parTransId="{DB7A7DB2-038A-EF4A-8B5B-C1F862A493B5}" sibTransId="{C575B71E-5BE9-A147-BE57-8F8CD25B759C}"/>
    <dgm:cxn modelId="{4038D087-7769-D842-89E2-62E1DD371795}" type="presOf" srcId="{8BE04CD7-52A2-5C46-BE40-D829B1AD4BA1}" destId="{2FD6C754-0293-3F40-8A98-A94764DE3CA7}" srcOrd="0" destOrd="0" presId="urn:microsoft.com/office/officeart/2005/8/layout/orgChart1"/>
    <dgm:cxn modelId="{AAA709AD-57C1-5246-8FBC-FFBBD24DA079}" type="presOf" srcId="{3ACF19BE-0206-F542-9D3E-2FD054288F1C}" destId="{6BD22A7C-8362-5F42-A921-ED936CB9D8B3}" srcOrd="0" destOrd="0" presId="urn:microsoft.com/office/officeart/2005/8/layout/orgChart1"/>
    <dgm:cxn modelId="{334E78BD-86E9-EE40-A999-1975840B0849}" type="presOf" srcId="{380E208D-C028-0242-9F8E-FC60D5CCEA74}" destId="{A908C8E6-8269-7348-9C68-2BC86A83E597}" srcOrd="1" destOrd="0" presId="urn:microsoft.com/office/officeart/2005/8/layout/orgChart1"/>
    <dgm:cxn modelId="{03B26AC8-FED5-CC41-905F-1E8D2F18F3D1}" type="presOf" srcId="{923A5E9A-D21F-EE47-8EBB-D44E6B37EC1D}" destId="{4C6CAB40-2EAD-BB4F-8C9F-C75D22D76A8C}" srcOrd="0" destOrd="0" presId="urn:microsoft.com/office/officeart/2005/8/layout/orgChart1"/>
    <dgm:cxn modelId="{5AE53CD4-9D85-0348-A58D-1C8D49DC1D43}" type="presOf" srcId="{923A5E9A-D21F-EE47-8EBB-D44E6B37EC1D}" destId="{BF541B31-F26A-9648-BEFD-FF5EF2DD7F93}" srcOrd="1" destOrd="0" presId="urn:microsoft.com/office/officeart/2005/8/layout/orgChart1"/>
    <dgm:cxn modelId="{81DF30F7-02B1-CA4E-9A2B-7A8A18AB19CB}" srcId="{C0227425-AFD4-8B4C-B54D-C732297ABCB8}" destId="{064AD7A4-FEA4-BC4F-9E3E-59686D7E77D2}" srcOrd="0" destOrd="0" parTransId="{742B5916-403B-BD45-844D-9B6A3ACFA8CC}" sibTransId="{0B8A1010-EC0C-0749-A979-E9D0B663D3B4}"/>
    <dgm:cxn modelId="{631E63FB-B01D-B945-96E3-8C7A0A847F04}" type="presOf" srcId="{3C0DC04B-DA57-A142-9A27-AB109AB070AD}" destId="{335685B1-994B-B14D-BA26-406CEC3CB7CE}" srcOrd="0" destOrd="0" presId="urn:microsoft.com/office/officeart/2005/8/layout/orgChart1"/>
    <dgm:cxn modelId="{467CE9FD-2214-4D4C-850F-433240348C2A}" srcId="{064AD7A4-FEA4-BC4F-9E3E-59686D7E77D2}" destId="{380E208D-C028-0242-9F8E-FC60D5CCEA74}" srcOrd="1" destOrd="0" parTransId="{8BE04CD7-52A2-5C46-BE40-D829B1AD4BA1}" sibTransId="{AE05C0CD-496A-1B4D-A35C-C9AFF891A2EC}"/>
    <dgm:cxn modelId="{F60576CE-8EB7-504B-A04D-C0C1357358F7}" type="presParOf" srcId="{F22FAF59-1E71-DD43-8B12-99390A602D57}" destId="{1FCDCFF6-128E-C845-B7E6-7162273F9649}" srcOrd="0" destOrd="0" presId="urn:microsoft.com/office/officeart/2005/8/layout/orgChart1"/>
    <dgm:cxn modelId="{ABAA6E45-E2E9-3441-A759-CDE63740D00D}" type="presParOf" srcId="{1FCDCFF6-128E-C845-B7E6-7162273F9649}" destId="{00D3DC2E-D1BA-2945-A651-5C4CC3F6DC2B}" srcOrd="0" destOrd="0" presId="urn:microsoft.com/office/officeart/2005/8/layout/orgChart1"/>
    <dgm:cxn modelId="{7266B577-137D-1240-89F3-C11B7C738B65}" type="presParOf" srcId="{00D3DC2E-D1BA-2945-A651-5C4CC3F6DC2B}" destId="{A56A4FBB-8427-3041-9994-2B81D1C5B131}" srcOrd="0" destOrd="0" presId="urn:microsoft.com/office/officeart/2005/8/layout/orgChart1"/>
    <dgm:cxn modelId="{76F83115-DF50-3B44-8B41-B376DE419B88}" type="presParOf" srcId="{00D3DC2E-D1BA-2945-A651-5C4CC3F6DC2B}" destId="{5C9BBC46-9F31-8E46-838E-C6748CEF1A24}" srcOrd="1" destOrd="0" presId="urn:microsoft.com/office/officeart/2005/8/layout/orgChart1"/>
    <dgm:cxn modelId="{8BC2C489-D538-F548-80E2-D8DEC4F815CE}" type="presParOf" srcId="{1FCDCFF6-128E-C845-B7E6-7162273F9649}" destId="{C25C9931-F46A-A04C-9FF1-21BE20BEC036}" srcOrd="1" destOrd="0" presId="urn:microsoft.com/office/officeart/2005/8/layout/orgChart1"/>
    <dgm:cxn modelId="{0A1A753D-233C-274E-8093-80F3E1A87981}" type="presParOf" srcId="{C25C9931-F46A-A04C-9FF1-21BE20BEC036}" destId="{C15A4F65-E6BE-8749-BC1F-7C01366407D6}" srcOrd="0" destOrd="0" presId="urn:microsoft.com/office/officeart/2005/8/layout/orgChart1"/>
    <dgm:cxn modelId="{60C565E9-93FF-BE4C-ACB1-2ADEAFE3A452}" type="presParOf" srcId="{C25C9931-F46A-A04C-9FF1-21BE20BEC036}" destId="{4B45E720-72E5-6947-8C9C-94527AF74688}" srcOrd="1" destOrd="0" presId="urn:microsoft.com/office/officeart/2005/8/layout/orgChart1"/>
    <dgm:cxn modelId="{DF8F6A65-1AF5-404C-9166-36ACFA004F7B}" type="presParOf" srcId="{4B45E720-72E5-6947-8C9C-94527AF74688}" destId="{5984163D-A0F0-BF4B-90C9-FCF28CC5CDE3}" srcOrd="0" destOrd="0" presId="urn:microsoft.com/office/officeart/2005/8/layout/orgChart1"/>
    <dgm:cxn modelId="{5E15D7A9-879C-6D48-8505-C2AAEB922A54}" type="presParOf" srcId="{5984163D-A0F0-BF4B-90C9-FCF28CC5CDE3}" destId="{4C6CAB40-2EAD-BB4F-8C9F-C75D22D76A8C}" srcOrd="0" destOrd="0" presId="urn:microsoft.com/office/officeart/2005/8/layout/orgChart1"/>
    <dgm:cxn modelId="{C1785296-12E3-7441-8C4B-D58427E2700A}" type="presParOf" srcId="{5984163D-A0F0-BF4B-90C9-FCF28CC5CDE3}" destId="{BF541B31-F26A-9648-BEFD-FF5EF2DD7F93}" srcOrd="1" destOrd="0" presId="urn:microsoft.com/office/officeart/2005/8/layout/orgChart1"/>
    <dgm:cxn modelId="{011D6351-4BBF-804E-888D-90D31A9E9C18}" type="presParOf" srcId="{4B45E720-72E5-6947-8C9C-94527AF74688}" destId="{969E250C-2142-4E4D-B02A-936D6789A75F}" srcOrd="1" destOrd="0" presId="urn:microsoft.com/office/officeart/2005/8/layout/orgChart1"/>
    <dgm:cxn modelId="{1C5715F9-9BB3-6448-B967-FAAA5CBC635D}" type="presParOf" srcId="{4B45E720-72E5-6947-8C9C-94527AF74688}" destId="{2C7A1260-8B9C-9D40-B6BA-CF22403F5442}" srcOrd="2" destOrd="0" presId="urn:microsoft.com/office/officeart/2005/8/layout/orgChart1"/>
    <dgm:cxn modelId="{5B15B577-5700-604E-B173-B842659BAFF9}" type="presParOf" srcId="{C25C9931-F46A-A04C-9FF1-21BE20BEC036}" destId="{2FD6C754-0293-3F40-8A98-A94764DE3CA7}" srcOrd="2" destOrd="0" presId="urn:microsoft.com/office/officeart/2005/8/layout/orgChart1"/>
    <dgm:cxn modelId="{07B11428-33C4-924A-A0AC-199D57E0CEF0}" type="presParOf" srcId="{C25C9931-F46A-A04C-9FF1-21BE20BEC036}" destId="{A99E0594-1610-744F-AA79-42C8CA2B0F2D}" srcOrd="3" destOrd="0" presId="urn:microsoft.com/office/officeart/2005/8/layout/orgChart1"/>
    <dgm:cxn modelId="{494669E4-9FDB-7A47-A31A-C8C1F586E753}" type="presParOf" srcId="{A99E0594-1610-744F-AA79-42C8CA2B0F2D}" destId="{BDFA2267-8167-C94E-BF52-650DBDBE5C42}" srcOrd="0" destOrd="0" presId="urn:microsoft.com/office/officeart/2005/8/layout/orgChart1"/>
    <dgm:cxn modelId="{B43A26D6-D367-E040-906C-9D9C2B9DE253}" type="presParOf" srcId="{BDFA2267-8167-C94E-BF52-650DBDBE5C42}" destId="{04BA0D7E-5FE0-C740-8597-E5D561B0E307}" srcOrd="0" destOrd="0" presId="urn:microsoft.com/office/officeart/2005/8/layout/orgChart1"/>
    <dgm:cxn modelId="{1F150E6A-B2AF-B541-AF58-EFBD4E6980FB}" type="presParOf" srcId="{BDFA2267-8167-C94E-BF52-650DBDBE5C42}" destId="{A908C8E6-8269-7348-9C68-2BC86A83E597}" srcOrd="1" destOrd="0" presId="urn:microsoft.com/office/officeart/2005/8/layout/orgChart1"/>
    <dgm:cxn modelId="{9A3AF913-DB85-9C4D-80F0-D6FCA1EBB0CE}" type="presParOf" srcId="{A99E0594-1610-744F-AA79-42C8CA2B0F2D}" destId="{14C5D6D8-8229-2645-B142-9DFF03D7569F}" srcOrd="1" destOrd="0" presId="urn:microsoft.com/office/officeart/2005/8/layout/orgChart1"/>
    <dgm:cxn modelId="{F6B94805-D751-A148-9D72-F18CA88CF8F1}" type="presParOf" srcId="{A99E0594-1610-744F-AA79-42C8CA2B0F2D}" destId="{BC0E6B64-6B3C-7041-8265-521AB66DB2C2}" srcOrd="2" destOrd="0" presId="urn:microsoft.com/office/officeart/2005/8/layout/orgChart1"/>
    <dgm:cxn modelId="{D8A4CE05-43BF-6343-B601-645A0F3EA4A0}" type="presParOf" srcId="{C25C9931-F46A-A04C-9FF1-21BE20BEC036}" destId="{6BD22A7C-8362-5F42-A921-ED936CB9D8B3}" srcOrd="4" destOrd="0" presId="urn:microsoft.com/office/officeart/2005/8/layout/orgChart1"/>
    <dgm:cxn modelId="{6326DCAE-4BC1-DA4C-9548-AA56BCC70089}" type="presParOf" srcId="{C25C9931-F46A-A04C-9FF1-21BE20BEC036}" destId="{6ED14628-71AD-B940-8FBF-C3104260FC7F}" srcOrd="5" destOrd="0" presId="urn:microsoft.com/office/officeart/2005/8/layout/orgChart1"/>
    <dgm:cxn modelId="{AD648767-C2D3-6A4E-8B78-0D8CC32AAB04}" type="presParOf" srcId="{6ED14628-71AD-B940-8FBF-C3104260FC7F}" destId="{EB668BCE-7B2D-1B49-9488-9457C710CB53}" srcOrd="0" destOrd="0" presId="urn:microsoft.com/office/officeart/2005/8/layout/orgChart1"/>
    <dgm:cxn modelId="{6B5F7618-A010-5145-871F-B176394D0760}" type="presParOf" srcId="{EB668BCE-7B2D-1B49-9488-9457C710CB53}" destId="{335685B1-994B-B14D-BA26-406CEC3CB7CE}" srcOrd="0" destOrd="0" presId="urn:microsoft.com/office/officeart/2005/8/layout/orgChart1"/>
    <dgm:cxn modelId="{E612A04B-7969-404A-B1E9-B24E032A83FD}" type="presParOf" srcId="{EB668BCE-7B2D-1B49-9488-9457C710CB53}" destId="{558112E2-3CC2-7D4F-9686-D62A32967E53}" srcOrd="1" destOrd="0" presId="urn:microsoft.com/office/officeart/2005/8/layout/orgChart1"/>
    <dgm:cxn modelId="{44FD6F74-5634-EA4D-91A4-F73E0E4138AE}" type="presParOf" srcId="{6ED14628-71AD-B940-8FBF-C3104260FC7F}" destId="{3C940497-47CF-2445-8880-8112262C161F}" srcOrd="1" destOrd="0" presId="urn:microsoft.com/office/officeart/2005/8/layout/orgChart1"/>
    <dgm:cxn modelId="{0CEB7079-1AAE-3748-988C-8F67DBDDD77D}" type="presParOf" srcId="{6ED14628-71AD-B940-8FBF-C3104260FC7F}" destId="{7986901E-7ED5-FE4E-B08C-A82AC3B8114A}" srcOrd="2" destOrd="0" presId="urn:microsoft.com/office/officeart/2005/8/layout/orgChart1"/>
    <dgm:cxn modelId="{080D3053-DC25-B74B-A18F-4C6CA54CF60C}" type="presParOf" srcId="{1FCDCFF6-128E-C845-B7E6-7162273F9649}" destId="{5056ABC5-991A-8940-BA3B-409C66AE1D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227425-AFD4-8B4C-B54D-C732297ABCB8}" type="doc">
      <dgm:prSet loTypeId="urn:microsoft.com/office/officeart/2005/8/layout/orgChar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64AD7A4-FEA4-BC4F-9E3E-59686D7E77D2}">
      <dgm:prSet phldrT="[Text]"/>
      <dgm:spPr/>
      <dgm:t>
        <a:bodyPr/>
        <a:lstStyle/>
        <a:p>
          <a:r>
            <a:rPr lang="en-US" dirty="0"/>
            <a:t>Group 2</a:t>
          </a:r>
        </a:p>
      </dgm:t>
    </dgm:pt>
    <dgm:pt modelId="{742B5916-403B-BD45-844D-9B6A3ACFA8CC}" type="parTrans" cxnId="{81DF30F7-02B1-CA4E-9A2B-7A8A18AB19CB}">
      <dgm:prSet/>
      <dgm:spPr/>
      <dgm:t>
        <a:bodyPr/>
        <a:lstStyle/>
        <a:p>
          <a:endParaRPr lang="en-US"/>
        </a:p>
      </dgm:t>
    </dgm:pt>
    <dgm:pt modelId="{0B8A1010-EC0C-0749-A979-E9D0B663D3B4}" type="sibTrans" cxnId="{81DF30F7-02B1-CA4E-9A2B-7A8A18AB19CB}">
      <dgm:prSet/>
      <dgm:spPr/>
      <dgm:t>
        <a:bodyPr/>
        <a:lstStyle/>
        <a:p>
          <a:endParaRPr lang="en-US"/>
        </a:p>
      </dgm:t>
    </dgm:pt>
    <dgm:pt modelId="{923A5E9A-D21F-EE47-8EBB-D44E6B37EC1D}">
      <dgm:prSet phldrT="[Text]"/>
      <dgm:spPr/>
      <dgm:t>
        <a:bodyPr/>
        <a:lstStyle/>
        <a:p>
          <a:r>
            <a:rPr lang="en-US" dirty="0"/>
            <a:t>Ind 4</a:t>
          </a:r>
        </a:p>
      </dgm:t>
    </dgm:pt>
    <dgm:pt modelId="{DB7A7DB2-038A-EF4A-8B5B-C1F862A493B5}" type="parTrans" cxnId="{C18A0E73-B330-D941-9C0D-DF7C616314D0}">
      <dgm:prSet/>
      <dgm:spPr/>
      <dgm:t>
        <a:bodyPr/>
        <a:lstStyle/>
        <a:p>
          <a:endParaRPr lang="en-US"/>
        </a:p>
      </dgm:t>
    </dgm:pt>
    <dgm:pt modelId="{C575B71E-5BE9-A147-BE57-8F8CD25B759C}" type="sibTrans" cxnId="{C18A0E73-B330-D941-9C0D-DF7C616314D0}">
      <dgm:prSet/>
      <dgm:spPr/>
      <dgm:t>
        <a:bodyPr/>
        <a:lstStyle/>
        <a:p>
          <a:endParaRPr lang="en-US"/>
        </a:p>
      </dgm:t>
    </dgm:pt>
    <dgm:pt modelId="{380E208D-C028-0242-9F8E-FC60D5CCEA74}">
      <dgm:prSet phldrT="[Text]"/>
      <dgm:spPr/>
      <dgm:t>
        <a:bodyPr/>
        <a:lstStyle/>
        <a:p>
          <a:r>
            <a:rPr lang="en-US" dirty="0"/>
            <a:t>Ind 5</a:t>
          </a:r>
        </a:p>
      </dgm:t>
    </dgm:pt>
    <dgm:pt modelId="{8BE04CD7-52A2-5C46-BE40-D829B1AD4BA1}" type="parTrans" cxnId="{467CE9FD-2214-4D4C-850F-433240348C2A}">
      <dgm:prSet/>
      <dgm:spPr/>
      <dgm:t>
        <a:bodyPr/>
        <a:lstStyle/>
        <a:p>
          <a:endParaRPr lang="en-US"/>
        </a:p>
      </dgm:t>
    </dgm:pt>
    <dgm:pt modelId="{AE05C0CD-496A-1B4D-A35C-C9AFF891A2EC}" type="sibTrans" cxnId="{467CE9FD-2214-4D4C-850F-433240348C2A}">
      <dgm:prSet/>
      <dgm:spPr/>
      <dgm:t>
        <a:bodyPr/>
        <a:lstStyle/>
        <a:p>
          <a:endParaRPr lang="en-US"/>
        </a:p>
      </dgm:t>
    </dgm:pt>
    <dgm:pt modelId="{3C0DC04B-DA57-A142-9A27-AB109AB070AD}">
      <dgm:prSet phldrT="[Text]"/>
      <dgm:spPr/>
      <dgm:t>
        <a:bodyPr/>
        <a:lstStyle/>
        <a:p>
          <a:r>
            <a:rPr lang="en-US" dirty="0"/>
            <a:t>Ind 6</a:t>
          </a:r>
        </a:p>
      </dgm:t>
    </dgm:pt>
    <dgm:pt modelId="{3ACF19BE-0206-F542-9D3E-2FD054288F1C}" type="parTrans" cxnId="{A8119831-DC46-8C40-8CFD-78BC77A8C8B8}">
      <dgm:prSet/>
      <dgm:spPr/>
      <dgm:t>
        <a:bodyPr/>
        <a:lstStyle/>
        <a:p>
          <a:endParaRPr lang="en-US"/>
        </a:p>
      </dgm:t>
    </dgm:pt>
    <dgm:pt modelId="{C3A2DAA1-627F-8C46-90A7-7796D46FEAF6}" type="sibTrans" cxnId="{A8119831-DC46-8C40-8CFD-78BC77A8C8B8}">
      <dgm:prSet/>
      <dgm:spPr/>
      <dgm:t>
        <a:bodyPr/>
        <a:lstStyle/>
        <a:p>
          <a:endParaRPr lang="en-US"/>
        </a:p>
      </dgm:t>
    </dgm:pt>
    <dgm:pt modelId="{F22FAF59-1E71-DD43-8B12-99390A602D57}" type="pres">
      <dgm:prSet presAssocID="{C0227425-AFD4-8B4C-B54D-C732297ABC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CDCFF6-128E-C845-B7E6-7162273F9649}" type="pres">
      <dgm:prSet presAssocID="{064AD7A4-FEA4-BC4F-9E3E-59686D7E77D2}" presName="hierRoot1" presStyleCnt="0">
        <dgm:presLayoutVars>
          <dgm:hierBranch val="init"/>
        </dgm:presLayoutVars>
      </dgm:prSet>
      <dgm:spPr/>
    </dgm:pt>
    <dgm:pt modelId="{00D3DC2E-D1BA-2945-A651-5C4CC3F6DC2B}" type="pres">
      <dgm:prSet presAssocID="{064AD7A4-FEA4-BC4F-9E3E-59686D7E77D2}" presName="rootComposite1" presStyleCnt="0"/>
      <dgm:spPr/>
    </dgm:pt>
    <dgm:pt modelId="{A56A4FBB-8427-3041-9994-2B81D1C5B131}" type="pres">
      <dgm:prSet presAssocID="{064AD7A4-FEA4-BC4F-9E3E-59686D7E77D2}" presName="rootText1" presStyleLbl="node0" presStyleIdx="0" presStyleCnt="1">
        <dgm:presLayoutVars>
          <dgm:chPref val="3"/>
        </dgm:presLayoutVars>
      </dgm:prSet>
      <dgm:spPr/>
    </dgm:pt>
    <dgm:pt modelId="{5C9BBC46-9F31-8E46-838E-C6748CEF1A24}" type="pres">
      <dgm:prSet presAssocID="{064AD7A4-FEA4-BC4F-9E3E-59686D7E77D2}" presName="rootConnector1" presStyleLbl="node1" presStyleIdx="0" presStyleCnt="0"/>
      <dgm:spPr/>
    </dgm:pt>
    <dgm:pt modelId="{C25C9931-F46A-A04C-9FF1-21BE20BEC036}" type="pres">
      <dgm:prSet presAssocID="{064AD7A4-FEA4-BC4F-9E3E-59686D7E77D2}" presName="hierChild2" presStyleCnt="0"/>
      <dgm:spPr/>
    </dgm:pt>
    <dgm:pt modelId="{C15A4F65-E6BE-8749-BC1F-7C01366407D6}" type="pres">
      <dgm:prSet presAssocID="{DB7A7DB2-038A-EF4A-8B5B-C1F862A493B5}" presName="Name37" presStyleLbl="parChTrans1D2" presStyleIdx="0" presStyleCnt="3"/>
      <dgm:spPr/>
    </dgm:pt>
    <dgm:pt modelId="{4B45E720-72E5-6947-8C9C-94527AF74688}" type="pres">
      <dgm:prSet presAssocID="{923A5E9A-D21F-EE47-8EBB-D44E6B37EC1D}" presName="hierRoot2" presStyleCnt="0">
        <dgm:presLayoutVars>
          <dgm:hierBranch val="init"/>
        </dgm:presLayoutVars>
      </dgm:prSet>
      <dgm:spPr/>
    </dgm:pt>
    <dgm:pt modelId="{5984163D-A0F0-BF4B-90C9-FCF28CC5CDE3}" type="pres">
      <dgm:prSet presAssocID="{923A5E9A-D21F-EE47-8EBB-D44E6B37EC1D}" presName="rootComposite" presStyleCnt="0"/>
      <dgm:spPr/>
    </dgm:pt>
    <dgm:pt modelId="{4C6CAB40-2EAD-BB4F-8C9F-C75D22D76A8C}" type="pres">
      <dgm:prSet presAssocID="{923A5E9A-D21F-EE47-8EBB-D44E6B37EC1D}" presName="rootText" presStyleLbl="node2" presStyleIdx="0" presStyleCnt="3">
        <dgm:presLayoutVars>
          <dgm:chPref val="3"/>
        </dgm:presLayoutVars>
      </dgm:prSet>
      <dgm:spPr/>
    </dgm:pt>
    <dgm:pt modelId="{BF541B31-F26A-9648-BEFD-FF5EF2DD7F93}" type="pres">
      <dgm:prSet presAssocID="{923A5E9A-D21F-EE47-8EBB-D44E6B37EC1D}" presName="rootConnector" presStyleLbl="node2" presStyleIdx="0" presStyleCnt="3"/>
      <dgm:spPr/>
    </dgm:pt>
    <dgm:pt modelId="{969E250C-2142-4E4D-B02A-936D6789A75F}" type="pres">
      <dgm:prSet presAssocID="{923A5E9A-D21F-EE47-8EBB-D44E6B37EC1D}" presName="hierChild4" presStyleCnt="0"/>
      <dgm:spPr/>
    </dgm:pt>
    <dgm:pt modelId="{2C7A1260-8B9C-9D40-B6BA-CF22403F5442}" type="pres">
      <dgm:prSet presAssocID="{923A5E9A-D21F-EE47-8EBB-D44E6B37EC1D}" presName="hierChild5" presStyleCnt="0"/>
      <dgm:spPr/>
    </dgm:pt>
    <dgm:pt modelId="{2FD6C754-0293-3F40-8A98-A94764DE3CA7}" type="pres">
      <dgm:prSet presAssocID="{8BE04CD7-52A2-5C46-BE40-D829B1AD4BA1}" presName="Name37" presStyleLbl="parChTrans1D2" presStyleIdx="1" presStyleCnt="3"/>
      <dgm:spPr/>
    </dgm:pt>
    <dgm:pt modelId="{A99E0594-1610-744F-AA79-42C8CA2B0F2D}" type="pres">
      <dgm:prSet presAssocID="{380E208D-C028-0242-9F8E-FC60D5CCEA74}" presName="hierRoot2" presStyleCnt="0">
        <dgm:presLayoutVars>
          <dgm:hierBranch val="init"/>
        </dgm:presLayoutVars>
      </dgm:prSet>
      <dgm:spPr/>
    </dgm:pt>
    <dgm:pt modelId="{BDFA2267-8167-C94E-BF52-650DBDBE5C42}" type="pres">
      <dgm:prSet presAssocID="{380E208D-C028-0242-9F8E-FC60D5CCEA74}" presName="rootComposite" presStyleCnt="0"/>
      <dgm:spPr/>
    </dgm:pt>
    <dgm:pt modelId="{04BA0D7E-5FE0-C740-8597-E5D561B0E307}" type="pres">
      <dgm:prSet presAssocID="{380E208D-C028-0242-9F8E-FC60D5CCEA74}" presName="rootText" presStyleLbl="node2" presStyleIdx="1" presStyleCnt="3">
        <dgm:presLayoutVars>
          <dgm:chPref val="3"/>
        </dgm:presLayoutVars>
      </dgm:prSet>
      <dgm:spPr/>
    </dgm:pt>
    <dgm:pt modelId="{A908C8E6-8269-7348-9C68-2BC86A83E597}" type="pres">
      <dgm:prSet presAssocID="{380E208D-C028-0242-9F8E-FC60D5CCEA74}" presName="rootConnector" presStyleLbl="node2" presStyleIdx="1" presStyleCnt="3"/>
      <dgm:spPr/>
    </dgm:pt>
    <dgm:pt modelId="{14C5D6D8-8229-2645-B142-9DFF03D7569F}" type="pres">
      <dgm:prSet presAssocID="{380E208D-C028-0242-9F8E-FC60D5CCEA74}" presName="hierChild4" presStyleCnt="0"/>
      <dgm:spPr/>
    </dgm:pt>
    <dgm:pt modelId="{BC0E6B64-6B3C-7041-8265-521AB66DB2C2}" type="pres">
      <dgm:prSet presAssocID="{380E208D-C028-0242-9F8E-FC60D5CCEA74}" presName="hierChild5" presStyleCnt="0"/>
      <dgm:spPr/>
    </dgm:pt>
    <dgm:pt modelId="{6BD22A7C-8362-5F42-A921-ED936CB9D8B3}" type="pres">
      <dgm:prSet presAssocID="{3ACF19BE-0206-F542-9D3E-2FD054288F1C}" presName="Name37" presStyleLbl="parChTrans1D2" presStyleIdx="2" presStyleCnt="3"/>
      <dgm:spPr/>
    </dgm:pt>
    <dgm:pt modelId="{6ED14628-71AD-B940-8FBF-C3104260FC7F}" type="pres">
      <dgm:prSet presAssocID="{3C0DC04B-DA57-A142-9A27-AB109AB070AD}" presName="hierRoot2" presStyleCnt="0">
        <dgm:presLayoutVars>
          <dgm:hierBranch val="init"/>
        </dgm:presLayoutVars>
      </dgm:prSet>
      <dgm:spPr/>
    </dgm:pt>
    <dgm:pt modelId="{EB668BCE-7B2D-1B49-9488-9457C710CB53}" type="pres">
      <dgm:prSet presAssocID="{3C0DC04B-DA57-A142-9A27-AB109AB070AD}" presName="rootComposite" presStyleCnt="0"/>
      <dgm:spPr/>
    </dgm:pt>
    <dgm:pt modelId="{335685B1-994B-B14D-BA26-406CEC3CB7CE}" type="pres">
      <dgm:prSet presAssocID="{3C0DC04B-DA57-A142-9A27-AB109AB070AD}" presName="rootText" presStyleLbl="node2" presStyleIdx="2" presStyleCnt="3">
        <dgm:presLayoutVars>
          <dgm:chPref val="3"/>
        </dgm:presLayoutVars>
      </dgm:prSet>
      <dgm:spPr/>
    </dgm:pt>
    <dgm:pt modelId="{558112E2-3CC2-7D4F-9686-D62A32967E53}" type="pres">
      <dgm:prSet presAssocID="{3C0DC04B-DA57-A142-9A27-AB109AB070AD}" presName="rootConnector" presStyleLbl="node2" presStyleIdx="2" presStyleCnt="3"/>
      <dgm:spPr/>
    </dgm:pt>
    <dgm:pt modelId="{3C940497-47CF-2445-8880-8112262C161F}" type="pres">
      <dgm:prSet presAssocID="{3C0DC04B-DA57-A142-9A27-AB109AB070AD}" presName="hierChild4" presStyleCnt="0"/>
      <dgm:spPr/>
    </dgm:pt>
    <dgm:pt modelId="{7986901E-7ED5-FE4E-B08C-A82AC3B8114A}" type="pres">
      <dgm:prSet presAssocID="{3C0DC04B-DA57-A142-9A27-AB109AB070AD}" presName="hierChild5" presStyleCnt="0"/>
      <dgm:spPr/>
    </dgm:pt>
    <dgm:pt modelId="{5056ABC5-991A-8940-BA3B-409C66AE1D83}" type="pres">
      <dgm:prSet presAssocID="{064AD7A4-FEA4-BC4F-9E3E-59686D7E77D2}" presName="hierChild3" presStyleCnt="0"/>
      <dgm:spPr/>
    </dgm:pt>
  </dgm:ptLst>
  <dgm:cxnLst>
    <dgm:cxn modelId="{AC037416-8AF4-134D-8919-38032AE28DA6}" type="presOf" srcId="{C0227425-AFD4-8B4C-B54D-C732297ABCB8}" destId="{F22FAF59-1E71-DD43-8B12-99390A602D57}" srcOrd="0" destOrd="0" presId="urn:microsoft.com/office/officeart/2005/8/layout/orgChart1"/>
    <dgm:cxn modelId="{9A257A2A-3383-B747-9975-7B5537F39BBF}" type="presOf" srcId="{380E208D-C028-0242-9F8E-FC60D5CCEA74}" destId="{04BA0D7E-5FE0-C740-8597-E5D561B0E307}" srcOrd="0" destOrd="0" presId="urn:microsoft.com/office/officeart/2005/8/layout/orgChart1"/>
    <dgm:cxn modelId="{A8119831-DC46-8C40-8CFD-78BC77A8C8B8}" srcId="{064AD7A4-FEA4-BC4F-9E3E-59686D7E77D2}" destId="{3C0DC04B-DA57-A142-9A27-AB109AB070AD}" srcOrd="2" destOrd="0" parTransId="{3ACF19BE-0206-F542-9D3E-2FD054288F1C}" sibTransId="{C3A2DAA1-627F-8C46-90A7-7796D46FEAF6}"/>
    <dgm:cxn modelId="{174EA334-14F6-8A47-9E22-8A87DA1C810E}" type="presOf" srcId="{064AD7A4-FEA4-BC4F-9E3E-59686D7E77D2}" destId="{5C9BBC46-9F31-8E46-838E-C6748CEF1A24}" srcOrd="1" destOrd="0" presId="urn:microsoft.com/office/officeart/2005/8/layout/orgChart1"/>
    <dgm:cxn modelId="{C6ED0536-ADC2-8C41-8049-45FC8CD13654}" type="presOf" srcId="{DB7A7DB2-038A-EF4A-8B5B-C1F862A493B5}" destId="{C15A4F65-E6BE-8749-BC1F-7C01366407D6}" srcOrd="0" destOrd="0" presId="urn:microsoft.com/office/officeart/2005/8/layout/orgChart1"/>
    <dgm:cxn modelId="{70C8A94E-D0D9-2B4F-9619-3D25A906396B}" type="presOf" srcId="{3C0DC04B-DA57-A142-9A27-AB109AB070AD}" destId="{558112E2-3CC2-7D4F-9686-D62A32967E53}" srcOrd="1" destOrd="0" presId="urn:microsoft.com/office/officeart/2005/8/layout/orgChart1"/>
    <dgm:cxn modelId="{68AEFA63-767A-E244-8644-101F0F2BFD1B}" type="presOf" srcId="{064AD7A4-FEA4-BC4F-9E3E-59686D7E77D2}" destId="{A56A4FBB-8427-3041-9994-2B81D1C5B131}" srcOrd="0" destOrd="0" presId="urn:microsoft.com/office/officeart/2005/8/layout/orgChart1"/>
    <dgm:cxn modelId="{C18A0E73-B330-D941-9C0D-DF7C616314D0}" srcId="{064AD7A4-FEA4-BC4F-9E3E-59686D7E77D2}" destId="{923A5E9A-D21F-EE47-8EBB-D44E6B37EC1D}" srcOrd="0" destOrd="0" parTransId="{DB7A7DB2-038A-EF4A-8B5B-C1F862A493B5}" sibTransId="{C575B71E-5BE9-A147-BE57-8F8CD25B759C}"/>
    <dgm:cxn modelId="{4038D087-7769-D842-89E2-62E1DD371795}" type="presOf" srcId="{8BE04CD7-52A2-5C46-BE40-D829B1AD4BA1}" destId="{2FD6C754-0293-3F40-8A98-A94764DE3CA7}" srcOrd="0" destOrd="0" presId="urn:microsoft.com/office/officeart/2005/8/layout/orgChart1"/>
    <dgm:cxn modelId="{AAA709AD-57C1-5246-8FBC-FFBBD24DA079}" type="presOf" srcId="{3ACF19BE-0206-F542-9D3E-2FD054288F1C}" destId="{6BD22A7C-8362-5F42-A921-ED936CB9D8B3}" srcOrd="0" destOrd="0" presId="urn:microsoft.com/office/officeart/2005/8/layout/orgChart1"/>
    <dgm:cxn modelId="{334E78BD-86E9-EE40-A999-1975840B0849}" type="presOf" srcId="{380E208D-C028-0242-9F8E-FC60D5CCEA74}" destId="{A908C8E6-8269-7348-9C68-2BC86A83E597}" srcOrd="1" destOrd="0" presId="urn:microsoft.com/office/officeart/2005/8/layout/orgChart1"/>
    <dgm:cxn modelId="{03B26AC8-FED5-CC41-905F-1E8D2F18F3D1}" type="presOf" srcId="{923A5E9A-D21F-EE47-8EBB-D44E6B37EC1D}" destId="{4C6CAB40-2EAD-BB4F-8C9F-C75D22D76A8C}" srcOrd="0" destOrd="0" presId="urn:microsoft.com/office/officeart/2005/8/layout/orgChart1"/>
    <dgm:cxn modelId="{5AE53CD4-9D85-0348-A58D-1C8D49DC1D43}" type="presOf" srcId="{923A5E9A-D21F-EE47-8EBB-D44E6B37EC1D}" destId="{BF541B31-F26A-9648-BEFD-FF5EF2DD7F93}" srcOrd="1" destOrd="0" presId="urn:microsoft.com/office/officeart/2005/8/layout/orgChart1"/>
    <dgm:cxn modelId="{81DF30F7-02B1-CA4E-9A2B-7A8A18AB19CB}" srcId="{C0227425-AFD4-8B4C-B54D-C732297ABCB8}" destId="{064AD7A4-FEA4-BC4F-9E3E-59686D7E77D2}" srcOrd="0" destOrd="0" parTransId="{742B5916-403B-BD45-844D-9B6A3ACFA8CC}" sibTransId="{0B8A1010-EC0C-0749-A979-E9D0B663D3B4}"/>
    <dgm:cxn modelId="{631E63FB-B01D-B945-96E3-8C7A0A847F04}" type="presOf" srcId="{3C0DC04B-DA57-A142-9A27-AB109AB070AD}" destId="{335685B1-994B-B14D-BA26-406CEC3CB7CE}" srcOrd="0" destOrd="0" presId="urn:microsoft.com/office/officeart/2005/8/layout/orgChart1"/>
    <dgm:cxn modelId="{467CE9FD-2214-4D4C-850F-433240348C2A}" srcId="{064AD7A4-FEA4-BC4F-9E3E-59686D7E77D2}" destId="{380E208D-C028-0242-9F8E-FC60D5CCEA74}" srcOrd="1" destOrd="0" parTransId="{8BE04CD7-52A2-5C46-BE40-D829B1AD4BA1}" sibTransId="{AE05C0CD-496A-1B4D-A35C-C9AFF891A2EC}"/>
    <dgm:cxn modelId="{F60576CE-8EB7-504B-A04D-C0C1357358F7}" type="presParOf" srcId="{F22FAF59-1E71-DD43-8B12-99390A602D57}" destId="{1FCDCFF6-128E-C845-B7E6-7162273F9649}" srcOrd="0" destOrd="0" presId="urn:microsoft.com/office/officeart/2005/8/layout/orgChart1"/>
    <dgm:cxn modelId="{ABAA6E45-E2E9-3441-A759-CDE63740D00D}" type="presParOf" srcId="{1FCDCFF6-128E-C845-B7E6-7162273F9649}" destId="{00D3DC2E-D1BA-2945-A651-5C4CC3F6DC2B}" srcOrd="0" destOrd="0" presId="urn:microsoft.com/office/officeart/2005/8/layout/orgChart1"/>
    <dgm:cxn modelId="{7266B577-137D-1240-89F3-C11B7C738B65}" type="presParOf" srcId="{00D3DC2E-D1BA-2945-A651-5C4CC3F6DC2B}" destId="{A56A4FBB-8427-3041-9994-2B81D1C5B131}" srcOrd="0" destOrd="0" presId="urn:microsoft.com/office/officeart/2005/8/layout/orgChart1"/>
    <dgm:cxn modelId="{76F83115-DF50-3B44-8B41-B376DE419B88}" type="presParOf" srcId="{00D3DC2E-D1BA-2945-A651-5C4CC3F6DC2B}" destId="{5C9BBC46-9F31-8E46-838E-C6748CEF1A24}" srcOrd="1" destOrd="0" presId="urn:microsoft.com/office/officeart/2005/8/layout/orgChart1"/>
    <dgm:cxn modelId="{8BC2C489-D538-F548-80E2-D8DEC4F815CE}" type="presParOf" srcId="{1FCDCFF6-128E-C845-B7E6-7162273F9649}" destId="{C25C9931-F46A-A04C-9FF1-21BE20BEC036}" srcOrd="1" destOrd="0" presId="urn:microsoft.com/office/officeart/2005/8/layout/orgChart1"/>
    <dgm:cxn modelId="{0A1A753D-233C-274E-8093-80F3E1A87981}" type="presParOf" srcId="{C25C9931-F46A-A04C-9FF1-21BE20BEC036}" destId="{C15A4F65-E6BE-8749-BC1F-7C01366407D6}" srcOrd="0" destOrd="0" presId="urn:microsoft.com/office/officeart/2005/8/layout/orgChart1"/>
    <dgm:cxn modelId="{60C565E9-93FF-BE4C-ACB1-2ADEAFE3A452}" type="presParOf" srcId="{C25C9931-F46A-A04C-9FF1-21BE20BEC036}" destId="{4B45E720-72E5-6947-8C9C-94527AF74688}" srcOrd="1" destOrd="0" presId="urn:microsoft.com/office/officeart/2005/8/layout/orgChart1"/>
    <dgm:cxn modelId="{DF8F6A65-1AF5-404C-9166-36ACFA004F7B}" type="presParOf" srcId="{4B45E720-72E5-6947-8C9C-94527AF74688}" destId="{5984163D-A0F0-BF4B-90C9-FCF28CC5CDE3}" srcOrd="0" destOrd="0" presId="urn:microsoft.com/office/officeart/2005/8/layout/orgChart1"/>
    <dgm:cxn modelId="{5E15D7A9-879C-6D48-8505-C2AAEB922A54}" type="presParOf" srcId="{5984163D-A0F0-BF4B-90C9-FCF28CC5CDE3}" destId="{4C6CAB40-2EAD-BB4F-8C9F-C75D22D76A8C}" srcOrd="0" destOrd="0" presId="urn:microsoft.com/office/officeart/2005/8/layout/orgChart1"/>
    <dgm:cxn modelId="{C1785296-12E3-7441-8C4B-D58427E2700A}" type="presParOf" srcId="{5984163D-A0F0-BF4B-90C9-FCF28CC5CDE3}" destId="{BF541B31-F26A-9648-BEFD-FF5EF2DD7F93}" srcOrd="1" destOrd="0" presId="urn:microsoft.com/office/officeart/2005/8/layout/orgChart1"/>
    <dgm:cxn modelId="{011D6351-4BBF-804E-888D-90D31A9E9C18}" type="presParOf" srcId="{4B45E720-72E5-6947-8C9C-94527AF74688}" destId="{969E250C-2142-4E4D-B02A-936D6789A75F}" srcOrd="1" destOrd="0" presId="urn:microsoft.com/office/officeart/2005/8/layout/orgChart1"/>
    <dgm:cxn modelId="{1C5715F9-9BB3-6448-B967-FAAA5CBC635D}" type="presParOf" srcId="{4B45E720-72E5-6947-8C9C-94527AF74688}" destId="{2C7A1260-8B9C-9D40-B6BA-CF22403F5442}" srcOrd="2" destOrd="0" presId="urn:microsoft.com/office/officeart/2005/8/layout/orgChart1"/>
    <dgm:cxn modelId="{5B15B577-5700-604E-B173-B842659BAFF9}" type="presParOf" srcId="{C25C9931-F46A-A04C-9FF1-21BE20BEC036}" destId="{2FD6C754-0293-3F40-8A98-A94764DE3CA7}" srcOrd="2" destOrd="0" presId="urn:microsoft.com/office/officeart/2005/8/layout/orgChart1"/>
    <dgm:cxn modelId="{07B11428-33C4-924A-A0AC-199D57E0CEF0}" type="presParOf" srcId="{C25C9931-F46A-A04C-9FF1-21BE20BEC036}" destId="{A99E0594-1610-744F-AA79-42C8CA2B0F2D}" srcOrd="3" destOrd="0" presId="urn:microsoft.com/office/officeart/2005/8/layout/orgChart1"/>
    <dgm:cxn modelId="{494669E4-9FDB-7A47-A31A-C8C1F586E753}" type="presParOf" srcId="{A99E0594-1610-744F-AA79-42C8CA2B0F2D}" destId="{BDFA2267-8167-C94E-BF52-650DBDBE5C42}" srcOrd="0" destOrd="0" presId="urn:microsoft.com/office/officeart/2005/8/layout/orgChart1"/>
    <dgm:cxn modelId="{B43A26D6-D367-E040-906C-9D9C2B9DE253}" type="presParOf" srcId="{BDFA2267-8167-C94E-BF52-650DBDBE5C42}" destId="{04BA0D7E-5FE0-C740-8597-E5D561B0E307}" srcOrd="0" destOrd="0" presId="urn:microsoft.com/office/officeart/2005/8/layout/orgChart1"/>
    <dgm:cxn modelId="{1F150E6A-B2AF-B541-AF58-EFBD4E6980FB}" type="presParOf" srcId="{BDFA2267-8167-C94E-BF52-650DBDBE5C42}" destId="{A908C8E6-8269-7348-9C68-2BC86A83E597}" srcOrd="1" destOrd="0" presId="urn:microsoft.com/office/officeart/2005/8/layout/orgChart1"/>
    <dgm:cxn modelId="{9A3AF913-DB85-9C4D-80F0-D6FCA1EBB0CE}" type="presParOf" srcId="{A99E0594-1610-744F-AA79-42C8CA2B0F2D}" destId="{14C5D6D8-8229-2645-B142-9DFF03D7569F}" srcOrd="1" destOrd="0" presId="urn:microsoft.com/office/officeart/2005/8/layout/orgChart1"/>
    <dgm:cxn modelId="{F6B94805-D751-A148-9D72-F18CA88CF8F1}" type="presParOf" srcId="{A99E0594-1610-744F-AA79-42C8CA2B0F2D}" destId="{BC0E6B64-6B3C-7041-8265-521AB66DB2C2}" srcOrd="2" destOrd="0" presId="urn:microsoft.com/office/officeart/2005/8/layout/orgChart1"/>
    <dgm:cxn modelId="{D8A4CE05-43BF-6343-B601-645A0F3EA4A0}" type="presParOf" srcId="{C25C9931-F46A-A04C-9FF1-21BE20BEC036}" destId="{6BD22A7C-8362-5F42-A921-ED936CB9D8B3}" srcOrd="4" destOrd="0" presId="urn:microsoft.com/office/officeart/2005/8/layout/orgChart1"/>
    <dgm:cxn modelId="{6326DCAE-4BC1-DA4C-9548-AA56BCC70089}" type="presParOf" srcId="{C25C9931-F46A-A04C-9FF1-21BE20BEC036}" destId="{6ED14628-71AD-B940-8FBF-C3104260FC7F}" srcOrd="5" destOrd="0" presId="urn:microsoft.com/office/officeart/2005/8/layout/orgChart1"/>
    <dgm:cxn modelId="{AD648767-C2D3-6A4E-8B78-0D8CC32AAB04}" type="presParOf" srcId="{6ED14628-71AD-B940-8FBF-C3104260FC7F}" destId="{EB668BCE-7B2D-1B49-9488-9457C710CB53}" srcOrd="0" destOrd="0" presId="urn:microsoft.com/office/officeart/2005/8/layout/orgChart1"/>
    <dgm:cxn modelId="{6B5F7618-A010-5145-871F-B176394D0760}" type="presParOf" srcId="{EB668BCE-7B2D-1B49-9488-9457C710CB53}" destId="{335685B1-994B-B14D-BA26-406CEC3CB7CE}" srcOrd="0" destOrd="0" presId="urn:microsoft.com/office/officeart/2005/8/layout/orgChart1"/>
    <dgm:cxn modelId="{E612A04B-7969-404A-B1E9-B24E032A83FD}" type="presParOf" srcId="{EB668BCE-7B2D-1B49-9488-9457C710CB53}" destId="{558112E2-3CC2-7D4F-9686-D62A32967E53}" srcOrd="1" destOrd="0" presId="urn:microsoft.com/office/officeart/2005/8/layout/orgChart1"/>
    <dgm:cxn modelId="{44FD6F74-5634-EA4D-91A4-F73E0E4138AE}" type="presParOf" srcId="{6ED14628-71AD-B940-8FBF-C3104260FC7F}" destId="{3C940497-47CF-2445-8880-8112262C161F}" srcOrd="1" destOrd="0" presId="urn:microsoft.com/office/officeart/2005/8/layout/orgChart1"/>
    <dgm:cxn modelId="{0CEB7079-1AAE-3748-988C-8F67DBDDD77D}" type="presParOf" srcId="{6ED14628-71AD-B940-8FBF-C3104260FC7F}" destId="{7986901E-7ED5-FE4E-B08C-A82AC3B8114A}" srcOrd="2" destOrd="0" presId="urn:microsoft.com/office/officeart/2005/8/layout/orgChart1"/>
    <dgm:cxn modelId="{080D3053-DC25-B74B-A18F-4C6CA54CF60C}" type="presParOf" srcId="{1FCDCFF6-128E-C845-B7E6-7162273F9649}" destId="{5056ABC5-991A-8940-BA3B-409C66AE1D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227425-AFD4-8B4C-B54D-C732297ABCB8}" type="doc">
      <dgm:prSet loTypeId="urn:microsoft.com/office/officeart/2005/8/layout/orgChar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64AD7A4-FEA4-BC4F-9E3E-59686D7E77D2}">
      <dgm:prSet phldrT="[Text]"/>
      <dgm:spPr/>
      <dgm:t>
        <a:bodyPr/>
        <a:lstStyle/>
        <a:p>
          <a:r>
            <a:rPr lang="en-US" dirty="0"/>
            <a:t>Group 3</a:t>
          </a:r>
        </a:p>
      </dgm:t>
    </dgm:pt>
    <dgm:pt modelId="{742B5916-403B-BD45-844D-9B6A3ACFA8CC}" type="parTrans" cxnId="{81DF30F7-02B1-CA4E-9A2B-7A8A18AB19CB}">
      <dgm:prSet/>
      <dgm:spPr/>
      <dgm:t>
        <a:bodyPr/>
        <a:lstStyle/>
        <a:p>
          <a:endParaRPr lang="en-US"/>
        </a:p>
      </dgm:t>
    </dgm:pt>
    <dgm:pt modelId="{0B8A1010-EC0C-0749-A979-E9D0B663D3B4}" type="sibTrans" cxnId="{81DF30F7-02B1-CA4E-9A2B-7A8A18AB19CB}">
      <dgm:prSet/>
      <dgm:spPr/>
      <dgm:t>
        <a:bodyPr/>
        <a:lstStyle/>
        <a:p>
          <a:endParaRPr lang="en-US"/>
        </a:p>
      </dgm:t>
    </dgm:pt>
    <dgm:pt modelId="{923A5E9A-D21F-EE47-8EBB-D44E6B37EC1D}">
      <dgm:prSet phldrT="[Text]"/>
      <dgm:spPr/>
      <dgm:t>
        <a:bodyPr/>
        <a:lstStyle/>
        <a:p>
          <a:r>
            <a:rPr lang="en-US" dirty="0"/>
            <a:t>Ind 7</a:t>
          </a:r>
        </a:p>
      </dgm:t>
    </dgm:pt>
    <dgm:pt modelId="{DB7A7DB2-038A-EF4A-8B5B-C1F862A493B5}" type="parTrans" cxnId="{C18A0E73-B330-D941-9C0D-DF7C616314D0}">
      <dgm:prSet/>
      <dgm:spPr/>
      <dgm:t>
        <a:bodyPr/>
        <a:lstStyle/>
        <a:p>
          <a:endParaRPr lang="en-US"/>
        </a:p>
      </dgm:t>
    </dgm:pt>
    <dgm:pt modelId="{C575B71E-5BE9-A147-BE57-8F8CD25B759C}" type="sibTrans" cxnId="{C18A0E73-B330-D941-9C0D-DF7C616314D0}">
      <dgm:prSet/>
      <dgm:spPr/>
      <dgm:t>
        <a:bodyPr/>
        <a:lstStyle/>
        <a:p>
          <a:endParaRPr lang="en-US"/>
        </a:p>
      </dgm:t>
    </dgm:pt>
    <dgm:pt modelId="{380E208D-C028-0242-9F8E-FC60D5CCEA74}">
      <dgm:prSet phldrT="[Text]"/>
      <dgm:spPr/>
      <dgm:t>
        <a:bodyPr/>
        <a:lstStyle/>
        <a:p>
          <a:r>
            <a:rPr lang="en-US" dirty="0"/>
            <a:t>Ind 8</a:t>
          </a:r>
        </a:p>
      </dgm:t>
    </dgm:pt>
    <dgm:pt modelId="{8BE04CD7-52A2-5C46-BE40-D829B1AD4BA1}" type="parTrans" cxnId="{467CE9FD-2214-4D4C-850F-433240348C2A}">
      <dgm:prSet/>
      <dgm:spPr/>
      <dgm:t>
        <a:bodyPr/>
        <a:lstStyle/>
        <a:p>
          <a:endParaRPr lang="en-US"/>
        </a:p>
      </dgm:t>
    </dgm:pt>
    <dgm:pt modelId="{AE05C0CD-496A-1B4D-A35C-C9AFF891A2EC}" type="sibTrans" cxnId="{467CE9FD-2214-4D4C-850F-433240348C2A}">
      <dgm:prSet/>
      <dgm:spPr/>
      <dgm:t>
        <a:bodyPr/>
        <a:lstStyle/>
        <a:p>
          <a:endParaRPr lang="en-US"/>
        </a:p>
      </dgm:t>
    </dgm:pt>
    <dgm:pt modelId="{3C0DC04B-DA57-A142-9A27-AB109AB070AD}">
      <dgm:prSet phldrT="[Text]"/>
      <dgm:spPr/>
      <dgm:t>
        <a:bodyPr/>
        <a:lstStyle/>
        <a:p>
          <a:r>
            <a:rPr lang="en-US" dirty="0"/>
            <a:t>Ind 9</a:t>
          </a:r>
        </a:p>
      </dgm:t>
    </dgm:pt>
    <dgm:pt modelId="{3ACF19BE-0206-F542-9D3E-2FD054288F1C}" type="parTrans" cxnId="{A8119831-DC46-8C40-8CFD-78BC77A8C8B8}">
      <dgm:prSet/>
      <dgm:spPr/>
      <dgm:t>
        <a:bodyPr/>
        <a:lstStyle/>
        <a:p>
          <a:endParaRPr lang="en-US"/>
        </a:p>
      </dgm:t>
    </dgm:pt>
    <dgm:pt modelId="{C3A2DAA1-627F-8C46-90A7-7796D46FEAF6}" type="sibTrans" cxnId="{A8119831-DC46-8C40-8CFD-78BC77A8C8B8}">
      <dgm:prSet/>
      <dgm:spPr/>
      <dgm:t>
        <a:bodyPr/>
        <a:lstStyle/>
        <a:p>
          <a:endParaRPr lang="en-US"/>
        </a:p>
      </dgm:t>
    </dgm:pt>
    <dgm:pt modelId="{F22FAF59-1E71-DD43-8B12-99390A602D57}" type="pres">
      <dgm:prSet presAssocID="{C0227425-AFD4-8B4C-B54D-C732297ABC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CDCFF6-128E-C845-B7E6-7162273F9649}" type="pres">
      <dgm:prSet presAssocID="{064AD7A4-FEA4-BC4F-9E3E-59686D7E77D2}" presName="hierRoot1" presStyleCnt="0">
        <dgm:presLayoutVars>
          <dgm:hierBranch val="init"/>
        </dgm:presLayoutVars>
      </dgm:prSet>
      <dgm:spPr/>
    </dgm:pt>
    <dgm:pt modelId="{00D3DC2E-D1BA-2945-A651-5C4CC3F6DC2B}" type="pres">
      <dgm:prSet presAssocID="{064AD7A4-FEA4-BC4F-9E3E-59686D7E77D2}" presName="rootComposite1" presStyleCnt="0"/>
      <dgm:spPr/>
    </dgm:pt>
    <dgm:pt modelId="{A56A4FBB-8427-3041-9994-2B81D1C5B131}" type="pres">
      <dgm:prSet presAssocID="{064AD7A4-FEA4-BC4F-9E3E-59686D7E77D2}" presName="rootText1" presStyleLbl="node0" presStyleIdx="0" presStyleCnt="1">
        <dgm:presLayoutVars>
          <dgm:chPref val="3"/>
        </dgm:presLayoutVars>
      </dgm:prSet>
      <dgm:spPr/>
    </dgm:pt>
    <dgm:pt modelId="{5C9BBC46-9F31-8E46-838E-C6748CEF1A24}" type="pres">
      <dgm:prSet presAssocID="{064AD7A4-FEA4-BC4F-9E3E-59686D7E77D2}" presName="rootConnector1" presStyleLbl="node1" presStyleIdx="0" presStyleCnt="0"/>
      <dgm:spPr/>
    </dgm:pt>
    <dgm:pt modelId="{C25C9931-F46A-A04C-9FF1-21BE20BEC036}" type="pres">
      <dgm:prSet presAssocID="{064AD7A4-FEA4-BC4F-9E3E-59686D7E77D2}" presName="hierChild2" presStyleCnt="0"/>
      <dgm:spPr/>
    </dgm:pt>
    <dgm:pt modelId="{C15A4F65-E6BE-8749-BC1F-7C01366407D6}" type="pres">
      <dgm:prSet presAssocID="{DB7A7DB2-038A-EF4A-8B5B-C1F862A493B5}" presName="Name37" presStyleLbl="parChTrans1D2" presStyleIdx="0" presStyleCnt="3"/>
      <dgm:spPr/>
    </dgm:pt>
    <dgm:pt modelId="{4B45E720-72E5-6947-8C9C-94527AF74688}" type="pres">
      <dgm:prSet presAssocID="{923A5E9A-D21F-EE47-8EBB-D44E6B37EC1D}" presName="hierRoot2" presStyleCnt="0">
        <dgm:presLayoutVars>
          <dgm:hierBranch val="init"/>
        </dgm:presLayoutVars>
      </dgm:prSet>
      <dgm:spPr/>
    </dgm:pt>
    <dgm:pt modelId="{5984163D-A0F0-BF4B-90C9-FCF28CC5CDE3}" type="pres">
      <dgm:prSet presAssocID="{923A5E9A-D21F-EE47-8EBB-D44E6B37EC1D}" presName="rootComposite" presStyleCnt="0"/>
      <dgm:spPr/>
    </dgm:pt>
    <dgm:pt modelId="{4C6CAB40-2EAD-BB4F-8C9F-C75D22D76A8C}" type="pres">
      <dgm:prSet presAssocID="{923A5E9A-D21F-EE47-8EBB-D44E6B37EC1D}" presName="rootText" presStyleLbl="node2" presStyleIdx="0" presStyleCnt="3">
        <dgm:presLayoutVars>
          <dgm:chPref val="3"/>
        </dgm:presLayoutVars>
      </dgm:prSet>
      <dgm:spPr/>
    </dgm:pt>
    <dgm:pt modelId="{BF541B31-F26A-9648-BEFD-FF5EF2DD7F93}" type="pres">
      <dgm:prSet presAssocID="{923A5E9A-D21F-EE47-8EBB-D44E6B37EC1D}" presName="rootConnector" presStyleLbl="node2" presStyleIdx="0" presStyleCnt="3"/>
      <dgm:spPr/>
    </dgm:pt>
    <dgm:pt modelId="{969E250C-2142-4E4D-B02A-936D6789A75F}" type="pres">
      <dgm:prSet presAssocID="{923A5E9A-D21F-EE47-8EBB-D44E6B37EC1D}" presName="hierChild4" presStyleCnt="0"/>
      <dgm:spPr/>
    </dgm:pt>
    <dgm:pt modelId="{2C7A1260-8B9C-9D40-B6BA-CF22403F5442}" type="pres">
      <dgm:prSet presAssocID="{923A5E9A-D21F-EE47-8EBB-D44E6B37EC1D}" presName="hierChild5" presStyleCnt="0"/>
      <dgm:spPr/>
    </dgm:pt>
    <dgm:pt modelId="{2FD6C754-0293-3F40-8A98-A94764DE3CA7}" type="pres">
      <dgm:prSet presAssocID="{8BE04CD7-52A2-5C46-BE40-D829B1AD4BA1}" presName="Name37" presStyleLbl="parChTrans1D2" presStyleIdx="1" presStyleCnt="3"/>
      <dgm:spPr/>
    </dgm:pt>
    <dgm:pt modelId="{A99E0594-1610-744F-AA79-42C8CA2B0F2D}" type="pres">
      <dgm:prSet presAssocID="{380E208D-C028-0242-9F8E-FC60D5CCEA74}" presName="hierRoot2" presStyleCnt="0">
        <dgm:presLayoutVars>
          <dgm:hierBranch val="init"/>
        </dgm:presLayoutVars>
      </dgm:prSet>
      <dgm:spPr/>
    </dgm:pt>
    <dgm:pt modelId="{BDFA2267-8167-C94E-BF52-650DBDBE5C42}" type="pres">
      <dgm:prSet presAssocID="{380E208D-C028-0242-9F8E-FC60D5CCEA74}" presName="rootComposite" presStyleCnt="0"/>
      <dgm:spPr/>
    </dgm:pt>
    <dgm:pt modelId="{04BA0D7E-5FE0-C740-8597-E5D561B0E307}" type="pres">
      <dgm:prSet presAssocID="{380E208D-C028-0242-9F8E-FC60D5CCEA74}" presName="rootText" presStyleLbl="node2" presStyleIdx="1" presStyleCnt="3">
        <dgm:presLayoutVars>
          <dgm:chPref val="3"/>
        </dgm:presLayoutVars>
      </dgm:prSet>
      <dgm:spPr/>
    </dgm:pt>
    <dgm:pt modelId="{A908C8E6-8269-7348-9C68-2BC86A83E597}" type="pres">
      <dgm:prSet presAssocID="{380E208D-C028-0242-9F8E-FC60D5CCEA74}" presName="rootConnector" presStyleLbl="node2" presStyleIdx="1" presStyleCnt="3"/>
      <dgm:spPr/>
    </dgm:pt>
    <dgm:pt modelId="{14C5D6D8-8229-2645-B142-9DFF03D7569F}" type="pres">
      <dgm:prSet presAssocID="{380E208D-C028-0242-9F8E-FC60D5CCEA74}" presName="hierChild4" presStyleCnt="0"/>
      <dgm:spPr/>
    </dgm:pt>
    <dgm:pt modelId="{BC0E6B64-6B3C-7041-8265-521AB66DB2C2}" type="pres">
      <dgm:prSet presAssocID="{380E208D-C028-0242-9F8E-FC60D5CCEA74}" presName="hierChild5" presStyleCnt="0"/>
      <dgm:spPr/>
    </dgm:pt>
    <dgm:pt modelId="{6BD22A7C-8362-5F42-A921-ED936CB9D8B3}" type="pres">
      <dgm:prSet presAssocID="{3ACF19BE-0206-F542-9D3E-2FD054288F1C}" presName="Name37" presStyleLbl="parChTrans1D2" presStyleIdx="2" presStyleCnt="3"/>
      <dgm:spPr/>
    </dgm:pt>
    <dgm:pt modelId="{6ED14628-71AD-B940-8FBF-C3104260FC7F}" type="pres">
      <dgm:prSet presAssocID="{3C0DC04B-DA57-A142-9A27-AB109AB070AD}" presName="hierRoot2" presStyleCnt="0">
        <dgm:presLayoutVars>
          <dgm:hierBranch val="init"/>
        </dgm:presLayoutVars>
      </dgm:prSet>
      <dgm:spPr/>
    </dgm:pt>
    <dgm:pt modelId="{EB668BCE-7B2D-1B49-9488-9457C710CB53}" type="pres">
      <dgm:prSet presAssocID="{3C0DC04B-DA57-A142-9A27-AB109AB070AD}" presName="rootComposite" presStyleCnt="0"/>
      <dgm:spPr/>
    </dgm:pt>
    <dgm:pt modelId="{335685B1-994B-B14D-BA26-406CEC3CB7CE}" type="pres">
      <dgm:prSet presAssocID="{3C0DC04B-DA57-A142-9A27-AB109AB070AD}" presName="rootText" presStyleLbl="node2" presStyleIdx="2" presStyleCnt="3">
        <dgm:presLayoutVars>
          <dgm:chPref val="3"/>
        </dgm:presLayoutVars>
      </dgm:prSet>
      <dgm:spPr/>
    </dgm:pt>
    <dgm:pt modelId="{558112E2-3CC2-7D4F-9686-D62A32967E53}" type="pres">
      <dgm:prSet presAssocID="{3C0DC04B-DA57-A142-9A27-AB109AB070AD}" presName="rootConnector" presStyleLbl="node2" presStyleIdx="2" presStyleCnt="3"/>
      <dgm:spPr/>
    </dgm:pt>
    <dgm:pt modelId="{3C940497-47CF-2445-8880-8112262C161F}" type="pres">
      <dgm:prSet presAssocID="{3C0DC04B-DA57-A142-9A27-AB109AB070AD}" presName="hierChild4" presStyleCnt="0"/>
      <dgm:spPr/>
    </dgm:pt>
    <dgm:pt modelId="{7986901E-7ED5-FE4E-B08C-A82AC3B8114A}" type="pres">
      <dgm:prSet presAssocID="{3C0DC04B-DA57-A142-9A27-AB109AB070AD}" presName="hierChild5" presStyleCnt="0"/>
      <dgm:spPr/>
    </dgm:pt>
    <dgm:pt modelId="{5056ABC5-991A-8940-BA3B-409C66AE1D83}" type="pres">
      <dgm:prSet presAssocID="{064AD7A4-FEA4-BC4F-9E3E-59686D7E77D2}" presName="hierChild3" presStyleCnt="0"/>
      <dgm:spPr/>
    </dgm:pt>
  </dgm:ptLst>
  <dgm:cxnLst>
    <dgm:cxn modelId="{AC037416-8AF4-134D-8919-38032AE28DA6}" type="presOf" srcId="{C0227425-AFD4-8B4C-B54D-C732297ABCB8}" destId="{F22FAF59-1E71-DD43-8B12-99390A602D57}" srcOrd="0" destOrd="0" presId="urn:microsoft.com/office/officeart/2005/8/layout/orgChart1"/>
    <dgm:cxn modelId="{9A257A2A-3383-B747-9975-7B5537F39BBF}" type="presOf" srcId="{380E208D-C028-0242-9F8E-FC60D5CCEA74}" destId="{04BA0D7E-5FE0-C740-8597-E5D561B0E307}" srcOrd="0" destOrd="0" presId="urn:microsoft.com/office/officeart/2005/8/layout/orgChart1"/>
    <dgm:cxn modelId="{A8119831-DC46-8C40-8CFD-78BC77A8C8B8}" srcId="{064AD7A4-FEA4-BC4F-9E3E-59686D7E77D2}" destId="{3C0DC04B-DA57-A142-9A27-AB109AB070AD}" srcOrd="2" destOrd="0" parTransId="{3ACF19BE-0206-F542-9D3E-2FD054288F1C}" sibTransId="{C3A2DAA1-627F-8C46-90A7-7796D46FEAF6}"/>
    <dgm:cxn modelId="{174EA334-14F6-8A47-9E22-8A87DA1C810E}" type="presOf" srcId="{064AD7A4-FEA4-BC4F-9E3E-59686D7E77D2}" destId="{5C9BBC46-9F31-8E46-838E-C6748CEF1A24}" srcOrd="1" destOrd="0" presId="urn:microsoft.com/office/officeart/2005/8/layout/orgChart1"/>
    <dgm:cxn modelId="{C6ED0536-ADC2-8C41-8049-45FC8CD13654}" type="presOf" srcId="{DB7A7DB2-038A-EF4A-8B5B-C1F862A493B5}" destId="{C15A4F65-E6BE-8749-BC1F-7C01366407D6}" srcOrd="0" destOrd="0" presId="urn:microsoft.com/office/officeart/2005/8/layout/orgChart1"/>
    <dgm:cxn modelId="{70C8A94E-D0D9-2B4F-9619-3D25A906396B}" type="presOf" srcId="{3C0DC04B-DA57-A142-9A27-AB109AB070AD}" destId="{558112E2-3CC2-7D4F-9686-D62A32967E53}" srcOrd="1" destOrd="0" presId="urn:microsoft.com/office/officeart/2005/8/layout/orgChart1"/>
    <dgm:cxn modelId="{68AEFA63-767A-E244-8644-101F0F2BFD1B}" type="presOf" srcId="{064AD7A4-FEA4-BC4F-9E3E-59686D7E77D2}" destId="{A56A4FBB-8427-3041-9994-2B81D1C5B131}" srcOrd="0" destOrd="0" presId="urn:microsoft.com/office/officeart/2005/8/layout/orgChart1"/>
    <dgm:cxn modelId="{C18A0E73-B330-D941-9C0D-DF7C616314D0}" srcId="{064AD7A4-FEA4-BC4F-9E3E-59686D7E77D2}" destId="{923A5E9A-D21F-EE47-8EBB-D44E6B37EC1D}" srcOrd="0" destOrd="0" parTransId="{DB7A7DB2-038A-EF4A-8B5B-C1F862A493B5}" sibTransId="{C575B71E-5BE9-A147-BE57-8F8CD25B759C}"/>
    <dgm:cxn modelId="{4038D087-7769-D842-89E2-62E1DD371795}" type="presOf" srcId="{8BE04CD7-52A2-5C46-BE40-D829B1AD4BA1}" destId="{2FD6C754-0293-3F40-8A98-A94764DE3CA7}" srcOrd="0" destOrd="0" presId="urn:microsoft.com/office/officeart/2005/8/layout/orgChart1"/>
    <dgm:cxn modelId="{AAA709AD-57C1-5246-8FBC-FFBBD24DA079}" type="presOf" srcId="{3ACF19BE-0206-F542-9D3E-2FD054288F1C}" destId="{6BD22A7C-8362-5F42-A921-ED936CB9D8B3}" srcOrd="0" destOrd="0" presId="urn:microsoft.com/office/officeart/2005/8/layout/orgChart1"/>
    <dgm:cxn modelId="{334E78BD-86E9-EE40-A999-1975840B0849}" type="presOf" srcId="{380E208D-C028-0242-9F8E-FC60D5CCEA74}" destId="{A908C8E6-8269-7348-9C68-2BC86A83E597}" srcOrd="1" destOrd="0" presId="urn:microsoft.com/office/officeart/2005/8/layout/orgChart1"/>
    <dgm:cxn modelId="{03B26AC8-FED5-CC41-905F-1E8D2F18F3D1}" type="presOf" srcId="{923A5E9A-D21F-EE47-8EBB-D44E6B37EC1D}" destId="{4C6CAB40-2EAD-BB4F-8C9F-C75D22D76A8C}" srcOrd="0" destOrd="0" presId="urn:microsoft.com/office/officeart/2005/8/layout/orgChart1"/>
    <dgm:cxn modelId="{5AE53CD4-9D85-0348-A58D-1C8D49DC1D43}" type="presOf" srcId="{923A5E9A-D21F-EE47-8EBB-D44E6B37EC1D}" destId="{BF541B31-F26A-9648-BEFD-FF5EF2DD7F93}" srcOrd="1" destOrd="0" presId="urn:microsoft.com/office/officeart/2005/8/layout/orgChart1"/>
    <dgm:cxn modelId="{81DF30F7-02B1-CA4E-9A2B-7A8A18AB19CB}" srcId="{C0227425-AFD4-8B4C-B54D-C732297ABCB8}" destId="{064AD7A4-FEA4-BC4F-9E3E-59686D7E77D2}" srcOrd="0" destOrd="0" parTransId="{742B5916-403B-BD45-844D-9B6A3ACFA8CC}" sibTransId="{0B8A1010-EC0C-0749-A979-E9D0B663D3B4}"/>
    <dgm:cxn modelId="{631E63FB-B01D-B945-96E3-8C7A0A847F04}" type="presOf" srcId="{3C0DC04B-DA57-A142-9A27-AB109AB070AD}" destId="{335685B1-994B-B14D-BA26-406CEC3CB7CE}" srcOrd="0" destOrd="0" presId="urn:microsoft.com/office/officeart/2005/8/layout/orgChart1"/>
    <dgm:cxn modelId="{467CE9FD-2214-4D4C-850F-433240348C2A}" srcId="{064AD7A4-FEA4-BC4F-9E3E-59686D7E77D2}" destId="{380E208D-C028-0242-9F8E-FC60D5CCEA74}" srcOrd="1" destOrd="0" parTransId="{8BE04CD7-52A2-5C46-BE40-D829B1AD4BA1}" sibTransId="{AE05C0CD-496A-1B4D-A35C-C9AFF891A2EC}"/>
    <dgm:cxn modelId="{F60576CE-8EB7-504B-A04D-C0C1357358F7}" type="presParOf" srcId="{F22FAF59-1E71-DD43-8B12-99390A602D57}" destId="{1FCDCFF6-128E-C845-B7E6-7162273F9649}" srcOrd="0" destOrd="0" presId="urn:microsoft.com/office/officeart/2005/8/layout/orgChart1"/>
    <dgm:cxn modelId="{ABAA6E45-E2E9-3441-A759-CDE63740D00D}" type="presParOf" srcId="{1FCDCFF6-128E-C845-B7E6-7162273F9649}" destId="{00D3DC2E-D1BA-2945-A651-5C4CC3F6DC2B}" srcOrd="0" destOrd="0" presId="urn:microsoft.com/office/officeart/2005/8/layout/orgChart1"/>
    <dgm:cxn modelId="{7266B577-137D-1240-89F3-C11B7C738B65}" type="presParOf" srcId="{00D3DC2E-D1BA-2945-A651-5C4CC3F6DC2B}" destId="{A56A4FBB-8427-3041-9994-2B81D1C5B131}" srcOrd="0" destOrd="0" presId="urn:microsoft.com/office/officeart/2005/8/layout/orgChart1"/>
    <dgm:cxn modelId="{76F83115-DF50-3B44-8B41-B376DE419B88}" type="presParOf" srcId="{00D3DC2E-D1BA-2945-A651-5C4CC3F6DC2B}" destId="{5C9BBC46-9F31-8E46-838E-C6748CEF1A24}" srcOrd="1" destOrd="0" presId="urn:microsoft.com/office/officeart/2005/8/layout/orgChart1"/>
    <dgm:cxn modelId="{8BC2C489-D538-F548-80E2-D8DEC4F815CE}" type="presParOf" srcId="{1FCDCFF6-128E-C845-B7E6-7162273F9649}" destId="{C25C9931-F46A-A04C-9FF1-21BE20BEC036}" srcOrd="1" destOrd="0" presId="urn:microsoft.com/office/officeart/2005/8/layout/orgChart1"/>
    <dgm:cxn modelId="{0A1A753D-233C-274E-8093-80F3E1A87981}" type="presParOf" srcId="{C25C9931-F46A-A04C-9FF1-21BE20BEC036}" destId="{C15A4F65-E6BE-8749-BC1F-7C01366407D6}" srcOrd="0" destOrd="0" presId="urn:microsoft.com/office/officeart/2005/8/layout/orgChart1"/>
    <dgm:cxn modelId="{60C565E9-93FF-BE4C-ACB1-2ADEAFE3A452}" type="presParOf" srcId="{C25C9931-F46A-A04C-9FF1-21BE20BEC036}" destId="{4B45E720-72E5-6947-8C9C-94527AF74688}" srcOrd="1" destOrd="0" presId="urn:microsoft.com/office/officeart/2005/8/layout/orgChart1"/>
    <dgm:cxn modelId="{DF8F6A65-1AF5-404C-9166-36ACFA004F7B}" type="presParOf" srcId="{4B45E720-72E5-6947-8C9C-94527AF74688}" destId="{5984163D-A0F0-BF4B-90C9-FCF28CC5CDE3}" srcOrd="0" destOrd="0" presId="urn:microsoft.com/office/officeart/2005/8/layout/orgChart1"/>
    <dgm:cxn modelId="{5E15D7A9-879C-6D48-8505-C2AAEB922A54}" type="presParOf" srcId="{5984163D-A0F0-BF4B-90C9-FCF28CC5CDE3}" destId="{4C6CAB40-2EAD-BB4F-8C9F-C75D22D76A8C}" srcOrd="0" destOrd="0" presId="urn:microsoft.com/office/officeart/2005/8/layout/orgChart1"/>
    <dgm:cxn modelId="{C1785296-12E3-7441-8C4B-D58427E2700A}" type="presParOf" srcId="{5984163D-A0F0-BF4B-90C9-FCF28CC5CDE3}" destId="{BF541B31-F26A-9648-BEFD-FF5EF2DD7F93}" srcOrd="1" destOrd="0" presId="urn:microsoft.com/office/officeart/2005/8/layout/orgChart1"/>
    <dgm:cxn modelId="{011D6351-4BBF-804E-888D-90D31A9E9C18}" type="presParOf" srcId="{4B45E720-72E5-6947-8C9C-94527AF74688}" destId="{969E250C-2142-4E4D-B02A-936D6789A75F}" srcOrd="1" destOrd="0" presId="urn:microsoft.com/office/officeart/2005/8/layout/orgChart1"/>
    <dgm:cxn modelId="{1C5715F9-9BB3-6448-B967-FAAA5CBC635D}" type="presParOf" srcId="{4B45E720-72E5-6947-8C9C-94527AF74688}" destId="{2C7A1260-8B9C-9D40-B6BA-CF22403F5442}" srcOrd="2" destOrd="0" presId="urn:microsoft.com/office/officeart/2005/8/layout/orgChart1"/>
    <dgm:cxn modelId="{5B15B577-5700-604E-B173-B842659BAFF9}" type="presParOf" srcId="{C25C9931-F46A-A04C-9FF1-21BE20BEC036}" destId="{2FD6C754-0293-3F40-8A98-A94764DE3CA7}" srcOrd="2" destOrd="0" presId="urn:microsoft.com/office/officeart/2005/8/layout/orgChart1"/>
    <dgm:cxn modelId="{07B11428-33C4-924A-A0AC-199D57E0CEF0}" type="presParOf" srcId="{C25C9931-F46A-A04C-9FF1-21BE20BEC036}" destId="{A99E0594-1610-744F-AA79-42C8CA2B0F2D}" srcOrd="3" destOrd="0" presId="urn:microsoft.com/office/officeart/2005/8/layout/orgChart1"/>
    <dgm:cxn modelId="{494669E4-9FDB-7A47-A31A-C8C1F586E753}" type="presParOf" srcId="{A99E0594-1610-744F-AA79-42C8CA2B0F2D}" destId="{BDFA2267-8167-C94E-BF52-650DBDBE5C42}" srcOrd="0" destOrd="0" presId="urn:microsoft.com/office/officeart/2005/8/layout/orgChart1"/>
    <dgm:cxn modelId="{B43A26D6-D367-E040-906C-9D9C2B9DE253}" type="presParOf" srcId="{BDFA2267-8167-C94E-BF52-650DBDBE5C42}" destId="{04BA0D7E-5FE0-C740-8597-E5D561B0E307}" srcOrd="0" destOrd="0" presId="urn:microsoft.com/office/officeart/2005/8/layout/orgChart1"/>
    <dgm:cxn modelId="{1F150E6A-B2AF-B541-AF58-EFBD4E6980FB}" type="presParOf" srcId="{BDFA2267-8167-C94E-BF52-650DBDBE5C42}" destId="{A908C8E6-8269-7348-9C68-2BC86A83E597}" srcOrd="1" destOrd="0" presId="urn:microsoft.com/office/officeart/2005/8/layout/orgChart1"/>
    <dgm:cxn modelId="{9A3AF913-DB85-9C4D-80F0-D6FCA1EBB0CE}" type="presParOf" srcId="{A99E0594-1610-744F-AA79-42C8CA2B0F2D}" destId="{14C5D6D8-8229-2645-B142-9DFF03D7569F}" srcOrd="1" destOrd="0" presId="urn:microsoft.com/office/officeart/2005/8/layout/orgChart1"/>
    <dgm:cxn modelId="{F6B94805-D751-A148-9D72-F18CA88CF8F1}" type="presParOf" srcId="{A99E0594-1610-744F-AA79-42C8CA2B0F2D}" destId="{BC0E6B64-6B3C-7041-8265-521AB66DB2C2}" srcOrd="2" destOrd="0" presId="urn:microsoft.com/office/officeart/2005/8/layout/orgChart1"/>
    <dgm:cxn modelId="{D8A4CE05-43BF-6343-B601-645A0F3EA4A0}" type="presParOf" srcId="{C25C9931-F46A-A04C-9FF1-21BE20BEC036}" destId="{6BD22A7C-8362-5F42-A921-ED936CB9D8B3}" srcOrd="4" destOrd="0" presId="urn:microsoft.com/office/officeart/2005/8/layout/orgChart1"/>
    <dgm:cxn modelId="{6326DCAE-4BC1-DA4C-9548-AA56BCC70089}" type="presParOf" srcId="{C25C9931-F46A-A04C-9FF1-21BE20BEC036}" destId="{6ED14628-71AD-B940-8FBF-C3104260FC7F}" srcOrd="5" destOrd="0" presId="urn:microsoft.com/office/officeart/2005/8/layout/orgChart1"/>
    <dgm:cxn modelId="{AD648767-C2D3-6A4E-8B78-0D8CC32AAB04}" type="presParOf" srcId="{6ED14628-71AD-B940-8FBF-C3104260FC7F}" destId="{EB668BCE-7B2D-1B49-9488-9457C710CB53}" srcOrd="0" destOrd="0" presId="urn:microsoft.com/office/officeart/2005/8/layout/orgChart1"/>
    <dgm:cxn modelId="{6B5F7618-A010-5145-871F-B176394D0760}" type="presParOf" srcId="{EB668BCE-7B2D-1B49-9488-9457C710CB53}" destId="{335685B1-994B-B14D-BA26-406CEC3CB7CE}" srcOrd="0" destOrd="0" presId="urn:microsoft.com/office/officeart/2005/8/layout/orgChart1"/>
    <dgm:cxn modelId="{E612A04B-7969-404A-B1E9-B24E032A83FD}" type="presParOf" srcId="{EB668BCE-7B2D-1B49-9488-9457C710CB53}" destId="{558112E2-3CC2-7D4F-9686-D62A32967E53}" srcOrd="1" destOrd="0" presId="urn:microsoft.com/office/officeart/2005/8/layout/orgChart1"/>
    <dgm:cxn modelId="{44FD6F74-5634-EA4D-91A4-F73E0E4138AE}" type="presParOf" srcId="{6ED14628-71AD-B940-8FBF-C3104260FC7F}" destId="{3C940497-47CF-2445-8880-8112262C161F}" srcOrd="1" destOrd="0" presId="urn:microsoft.com/office/officeart/2005/8/layout/orgChart1"/>
    <dgm:cxn modelId="{0CEB7079-1AAE-3748-988C-8F67DBDDD77D}" type="presParOf" srcId="{6ED14628-71AD-B940-8FBF-C3104260FC7F}" destId="{7986901E-7ED5-FE4E-B08C-A82AC3B8114A}" srcOrd="2" destOrd="0" presId="urn:microsoft.com/office/officeart/2005/8/layout/orgChart1"/>
    <dgm:cxn modelId="{080D3053-DC25-B74B-A18F-4C6CA54CF60C}" type="presParOf" srcId="{1FCDCFF6-128E-C845-B7E6-7162273F9649}" destId="{5056ABC5-991A-8940-BA3B-409C66AE1D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227425-AFD4-8B4C-B54D-C732297ABCB8}" type="doc">
      <dgm:prSet loTypeId="urn:microsoft.com/office/officeart/2005/8/layout/orgChar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64AD7A4-FEA4-BC4F-9E3E-59686D7E77D2}">
      <dgm:prSet phldrT="[Text]"/>
      <dgm:spPr/>
      <dgm:t>
        <a:bodyPr/>
        <a:lstStyle/>
        <a:p>
          <a:r>
            <a:rPr lang="en-US" dirty="0"/>
            <a:t>Group 4</a:t>
          </a:r>
        </a:p>
      </dgm:t>
    </dgm:pt>
    <dgm:pt modelId="{742B5916-403B-BD45-844D-9B6A3ACFA8CC}" type="parTrans" cxnId="{81DF30F7-02B1-CA4E-9A2B-7A8A18AB19CB}">
      <dgm:prSet/>
      <dgm:spPr/>
      <dgm:t>
        <a:bodyPr/>
        <a:lstStyle/>
        <a:p>
          <a:endParaRPr lang="en-US"/>
        </a:p>
      </dgm:t>
    </dgm:pt>
    <dgm:pt modelId="{0B8A1010-EC0C-0749-A979-E9D0B663D3B4}" type="sibTrans" cxnId="{81DF30F7-02B1-CA4E-9A2B-7A8A18AB19CB}">
      <dgm:prSet/>
      <dgm:spPr/>
      <dgm:t>
        <a:bodyPr/>
        <a:lstStyle/>
        <a:p>
          <a:endParaRPr lang="en-US"/>
        </a:p>
      </dgm:t>
    </dgm:pt>
    <dgm:pt modelId="{923A5E9A-D21F-EE47-8EBB-D44E6B37EC1D}">
      <dgm:prSet phldrT="[Text]"/>
      <dgm:spPr/>
      <dgm:t>
        <a:bodyPr/>
        <a:lstStyle/>
        <a:p>
          <a:r>
            <a:rPr lang="en-US" dirty="0"/>
            <a:t>Ind 10</a:t>
          </a:r>
        </a:p>
      </dgm:t>
    </dgm:pt>
    <dgm:pt modelId="{DB7A7DB2-038A-EF4A-8B5B-C1F862A493B5}" type="parTrans" cxnId="{C18A0E73-B330-D941-9C0D-DF7C616314D0}">
      <dgm:prSet/>
      <dgm:spPr/>
      <dgm:t>
        <a:bodyPr/>
        <a:lstStyle/>
        <a:p>
          <a:endParaRPr lang="en-US"/>
        </a:p>
      </dgm:t>
    </dgm:pt>
    <dgm:pt modelId="{C575B71E-5BE9-A147-BE57-8F8CD25B759C}" type="sibTrans" cxnId="{C18A0E73-B330-D941-9C0D-DF7C616314D0}">
      <dgm:prSet/>
      <dgm:spPr/>
      <dgm:t>
        <a:bodyPr/>
        <a:lstStyle/>
        <a:p>
          <a:endParaRPr lang="en-US"/>
        </a:p>
      </dgm:t>
    </dgm:pt>
    <dgm:pt modelId="{380E208D-C028-0242-9F8E-FC60D5CCEA74}">
      <dgm:prSet phldrT="[Text]"/>
      <dgm:spPr/>
      <dgm:t>
        <a:bodyPr/>
        <a:lstStyle/>
        <a:p>
          <a:r>
            <a:rPr lang="en-US" dirty="0"/>
            <a:t>Ind 11</a:t>
          </a:r>
        </a:p>
      </dgm:t>
    </dgm:pt>
    <dgm:pt modelId="{8BE04CD7-52A2-5C46-BE40-D829B1AD4BA1}" type="parTrans" cxnId="{467CE9FD-2214-4D4C-850F-433240348C2A}">
      <dgm:prSet/>
      <dgm:spPr/>
      <dgm:t>
        <a:bodyPr/>
        <a:lstStyle/>
        <a:p>
          <a:endParaRPr lang="en-US"/>
        </a:p>
      </dgm:t>
    </dgm:pt>
    <dgm:pt modelId="{AE05C0CD-496A-1B4D-A35C-C9AFF891A2EC}" type="sibTrans" cxnId="{467CE9FD-2214-4D4C-850F-433240348C2A}">
      <dgm:prSet/>
      <dgm:spPr/>
      <dgm:t>
        <a:bodyPr/>
        <a:lstStyle/>
        <a:p>
          <a:endParaRPr lang="en-US"/>
        </a:p>
      </dgm:t>
    </dgm:pt>
    <dgm:pt modelId="{3C0DC04B-DA57-A142-9A27-AB109AB070AD}">
      <dgm:prSet phldrT="[Text]"/>
      <dgm:spPr/>
      <dgm:t>
        <a:bodyPr/>
        <a:lstStyle/>
        <a:p>
          <a:r>
            <a:rPr lang="en-US" dirty="0"/>
            <a:t>Ind 12</a:t>
          </a:r>
        </a:p>
      </dgm:t>
    </dgm:pt>
    <dgm:pt modelId="{3ACF19BE-0206-F542-9D3E-2FD054288F1C}" type="parTrans" cxnId="{A8119831-DC46-8C40-8CFD-78BC77A8C8B8}">
      <dgm:prSet/>
      <dgm:spPr/>
      <dgm:t>
        <a:bodyPr/>
        <a:lstStyle/>
        <a:p>
          <a:endParaRPr lang="en-US"/>
        </a:p>
      </dgm:t>
    </dgm:pt>
    <dgm:pt modelId="{C3A2DAA1-627F-8C46-90A7-7796D46FEAF6}" type="sibTrans" cxnId="{A8119831-DC46-8C40-8CFD-78BC77A8C8B8}">
      <dgm:prSet/>
      <dgm:spPr/>
      <dgm:t>
        <a:bodyPr/>
        <a:lstStyle/>
        <a:p>
          <a:endParaRPr lang="en-US"/>
        </a:p>
      </dgm:t>
    </dgm:pt>
    <dgm:pt modelId="{F22FAF59-1E71-DD43-8B12-99390A602D57}" type="pres">
      <dgm:prSet presAssocID="{C0227425-AFD4-8B4C-B54D-C732297ABC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CDCFF6-128E-C845-B7E6-7162273F9649}" type="pres">
      <dgm:prSet presAssocID="{064AD7A4-FEA4-BC4F-9E3E-59686D7E77D2}" presName="hierRoot1" presStyleCnt="0">
        <dgm:presLayoutVars>
          <dgm:hierBranch val="init"/>
        </dgm:presLayoutVars>
      </dgm:prSet>
      <dgm:spPr/>
    </dgm:pt>
    <dgm:pt modelId="{00D3DC2E-D1BA-2945-A651-5C4CC3F6DC2B}" type="pres">
      <dgm:prSet presAssocID="{064AD7A4-FEA4-BC4F-9E3E-59686D7E77D2}" presName="rootComposite1" presStyleCnt="0"/>
      <dgm:spPr/>
    </dgm:pt>
    <dgm:pt modelId="{A56A4FBB-8427-3041-9994-2B81D1C5B131}" type="pres">
      <dgm:prSet presAssocID="{064AD7A4-FEA4-BC4F-9E3E-59686D7E77D2}" presName="rootText1" presStyleLbl="node0" presStyleIdx="0" presStyleCnt="1">
        <dgm:presLayoutVars>
          <dgm:chPref val="3"/>
        </dgm:presLayoutVars>
      </dgm:prSet>
      <dgm:spPr/>
    </dgm:pt>
    <dgm:pt modelId="{5C9BBC46-9F31-8E46-838E-C6748CEF1A24}" type="pres">
      <dgm:prSet presAssocID="{064AD7A4-FEA4-BC4F-9E3E-59686D7E77D2}" presName="rootConnector1" presStyleLbl="node1" presStyleIdx="0" presStyleCnt="0"/>
      <dgm:spPr/>
    </dgm:pt>
    <dgm:pt modelId="{C25C9931-F46A-A04C-9FF1-21BE20BEC036}" type="pres">
      <dgm:prSet presAssocID="{064AD7A4-FEA4-BC4F-9E3E-59686D7E77D2}" presName="hierChild2" presStyleCnt="0"/>
      <dgm:spPr/>
    </dgm:pt>
    <dgm:pt modelId="{C15A4F65-E6BE-8749-BC1F-7C01366407D6}" type="pres">
      <dgm:prSet presAssocID="{DB7A7DB2-038A-EF4A-8B5B-C1F862A493B5}" presName="Name37" presStyleLbl="parChTrans1D2" presStyleIdx="0" presStyleCnt="3"/>
      <dgm:spPr/>
    </dgm:pt>
    <dgm:pt modelId="{4B45E720-72E5-6947-8C9C-94527AF74688}" type="pres">
      <dgm:prSet presAssocID="{923A5E9A-D21F-EE47-8EBB-D44E6B37EC1D}" presName="hierRoot2" presStyleCnt="0">
        <dgm:presLayoutVars>
          <dgm:hierBranch val="init"/>
        </dgm:presLayoutVars>
      </dgm:prSet>
      <dgm:spPr/>
    </dgm:pt>
    <dgm:pt modelId="{5984163D-A0F0-BF4B-90C9-FCF28CC5CDE3}" type="pres">
      <dgm:prSet presAssocID="{923A5E9A-D21F-EE47-8EBB-D44E6B37EC1D}" presName="rootComposite" presStyleCnt="0"/>
      <dgm:spPr/>
    </dgm:pt>
    <dgm:pt modelId="{4C6CAB40-2EAD-BB4F-8C9F-C75D22D76A8C}" type="pres">
      <dgm:prSet presAssocID="{923A5E9A-D21F-EE47-8EBB-D44E6B37EC1D}" presName="rootText" presStyleLbl="node2" presStyleIdx="0" presStyleCnt="3">
        <dgm:presLayoutVars>
          <dgm:chPref val="3"/>
        </dgm:presLayoutVars>
      </dgm:prSet>
      <dgm:spPr/>
    </dgm:pt>
    <dgm:pt modelId="{BF541B31-F26A-9648-BEFD-FF5EF2DD7F93}" type="pres">
      <dgm:prSet presAssocID="{923A5E9A-D21F-EE47-8EBB-D44E6B37EC1D}" presName="rootConnector" presStyleLbl="node2" presStyleIdx="0" presStyleCnt="3"/>
      <dgm:spPr/>
    </dgm:pt>
    <dgm:pt modelId="{969E250C-2142-4E4D-B02A-936D6789A75F}" type="pres">
      <dgm:prSet presAssocID="{923A5E9A-D21F-EE47-8EBB-D44E6B37EC1D}" presName="hierChild4" presStyleCnt="0"/>
      <dgm:spPr/>
    </dgm:pt>
    <dgm:pt modelId="{2C7A1260-8B9C-9D40-B6BA-CF22403F5442}" type="pres">
      <dgm:prSet presAssocID="{923A5E9A-D21F-EE47-8EBB-D44E6B37EC1D}" presName="hierChild5" presStyleCnt="0"/>
      <dgm:spPr/>
    </dgm:pt>
    <dgm:pt modelId="{2FD6C754-0293-3F40-8A98-A94764DE3CA7}" type="pres">
      <dgm:prSet presAssocID="{8BE04CD7-52A2-5C46-BE40-D829B1AD4BA1}" presName="Name37" presStyleLbl="parChTrans1D2" presStyleIdx="1" presStyleCnt="3"/>
      <dgm:spPr/>
    </dgm:pt>
    <dgm:pt modelId="{A99E0594-1610-744F-AA79-42C8CA2B0F2D}" type="pres">
      <dgm:prSet presAssocID="{380E208D-C028-0242-9F8E-FC60D5CCEA74}" presName="hierRoot2" presStyleCnt="0">
        <dgm:presLayoutVars>
          <dgm:hierBranch val="init"/>
        </dgm:presLayoutVars>
      </dgm:prSet>
      <dgm:spPr/>
    </dgm:pt>
    <dgm:pt modelId="{BDFA2267-8167-C94E-BF52-650DBDBE5C42}" type="pres">
      <dgm:prSet presAssocID="{380E208D-C028-0242-9F8E-FC60D5CCEA74}" presName="rootComposite" presStyleCnt="0"/>
      <dgm:spPr/>
    </dgm:pt>
    <dgm:pt modelId="{04BA0D7E-5FE0-C740-8597-E5D561B0E307}" type="pres">
      <dgm:prSet presAssocID="{380E208D-C028-0242-9F8E-FC60D5CCEA74}" presName="rootText" presStyleLbl="node2" presStyleIdx="1" presStyleCnt="3">
        <dgm:presLayoutVars>
          <dgm:chPref val="3"/>
        </dgm:presLayoutVars>
      </dgm:prSet>
      <dgm:spPr/>
    </dgm:pt>
    <dgm:pt modelId="{A908C8E6-8269-7348-9C68-2BC86A83E597}" type="pres">
      <dgm:prSet presAssocID="{380E208D-C028-0242-9F8E-FC60D5CCEA74}" presName="rootConnector" presStyleLbl="node2" presStyleIdx="1" presStyleCnt="3"/>
      <dgm:spPr/>
    </dgm:pt>
    <dgm:pt modelId="{14C5D6D8-8229-2645-B142-9DFF03D7569F}" type="pres">
      <dgm:prSet presAssocID="{380E208D-C028-0242-9F8E-FC60D5CCEA74}" presName="hierChild4" presStyleCnt="0"/>
      <dgm:spPr/>
    </dgm:pt>
    <dgm:pt modelId="{BC0E6B64-6B3C-7041-8265-521AB66DB2C2}" type="pres">
      <dgm:prSet presAssocID="{380E208D-C028-0242-9F8E-FC60D5CCEA74}" presName="hierChild5" presStyleCnt="0"/>
      <dgm:spPr/>
    </dgm:pt>
    <dgm:pt modelId="{6BD22A7C-8362-5F42-A921-ED936CB9D8B3}" type="pres">
      <dgm:prSet presAssocID="{3ACF19BE-0206-F542-9D3E-2FD054288F1C}" presName="Name37" presStyleLbl="parChTrans1D2" presStyleIdx="2" presStyleCnt="3"/>
      <dgm:spPr/>
    </dgm:pt>
    <dgm:pt modelId="{6ED14628-71AD-B940-8FBF-C3104260FC7F}" type="pres">
      <dgm:prSet presAssocID="{3C0DC04B-DA57-A142-9A27-AB109AB070AD}" presName="hierRoot2" presStyleCnt="0">
        <dgm:presLayoutVars>
          <dgm:hierBranch val="init"/>
        </dgm:presLayoutVars>
      </dgm:prSet>
      <dgm:spPr/>
    </dgm:pt>
    <dgm:pt modelId="{EB668BCE-7B2D-1B49-9488-9457C710CB53}" type="pres">
      <dgm:prSet presAssocID="{3C0DC04B-DA57-A142-9A27-AB109AB070AD}" presName="rootComposite" presStyleCnt="0"/>
      <dgm:spPr/>
    </dgm:pt>
    <dgm:pt modelId="{335685B1-994B-B14D-BA26-406CEC3CB7CE}" type="pres">
      <dgm:prSet presAssocID="{3C0DC04B-DA57-A142-9A27-AB109AB070AD}" presName="rootText" presStyleLbl="node2" presStyleIdx="2" presStyleCnt="3">
        <dgm:presLayoutVars>
          <dgm:chPref val="3"/>
        </dgm:presLayoutVars>
      </dgm:prSet>
      <dgm:spPr/>
    </dgm:pt>
    <dgm:pt modelId="{558112E2-3CC2-7D4F-9686-D62A32967E53}" type="pres">
      <dgm:prSet presAssocID="{3C0DC04B-DA57-A142-9A27-AB109AB070AD}" presName="rootConnector" presStyleLbl="node2" presStyleIdx="2" presStyleCnt="3"/>
      <dgm:spPr/>
    </dgm:pt>
    <dgm:pt modelId="{3C940497-47CF-2445-8880-8112262C161F}" type="pres">
      <dgm:prSet presAssocID="{3C0DC04B-DA57-A142-9A27-AB109AB070AD}" presName="hierChild4" presStyleCnt="0"/>
      <dgm:spPr/>
    </dgm:pt>
    <dgm:pt modelId="{7986901E-7ED5-FE4E-B08C-A82AC3B8114A}" type="pres">
      <dgm:prSet presAssocID="{3C0DC04B-DA57-A142-9A27-AB109AB070AD}" presName="hierChild5" presStyleCnt="0"/>
      <dgm:spPr/>
    </dgm:pt>
    <dgm:pt modelId="{5056ABC5-991A-8940-BA3B-409C66AE1D83}" type="pres">
      <dgm:prSet presAssocID="{064AD7A4-FEA4-BC4F-9E3E-59686D7E77D2}" presName="hierChild3" presStyleCnt="0"/>
      <dgm:spPr/>
    </dgm:pt>
  </dgm:ptLst>
  <dgm:cxnLst>
    <dgm:cxn modelId="{AC037416-8AF4-134D-8919-38032AE28DA6}" type="presOf" srcId="{C0227425-AFD4-8B4C-B54D-C732297ABCB8}" destId="{F22FAF59-1E71-DD43-8B12-99390A602D57}" srcOrd="0" destOrd="0" presId="urn:microsoft.com/office/officeart/2005/8/layout/orgChart1"/>
    <dgm:cxn modelId="{9A257A2A-3383-B747-9975-7B5537F39BBF}" type="presOf" srcId="{380E208D-C028-0242-9F8E-FC60D5CCEA74}" destId="{04BA0D7E-5FE0-C740-8597-E5D561B0E307}" srcOrd="0" destOrd="0" presId="urn:microsoft.com/office/officeart/2005/8/layout/orgChart1"/>
    <dgm:cxn modelId="{A8119831-DC46-8C40-8CFD-78BC77A8C8B8}" srcId="{064AD7A4-FEA4-BC4F-9E3E-59686D7E77D2}" destId="{3C0DC04B-DA57-A142-9A27-AB109AB070AD}" srcOrd="2" destOrd="0" parTransId="{3ACF19BE-0206-F542-9D3E-2FD054288F1C}" sibTransId="{C3A2DAA1-627F-8C46-90A7-7796D46FEAF6}"/>
    <dgm:cxn modelId="{174EA334-14F6-8A47-9E22-8A87DA1C810E}" type="presOf" srcId="{064AD7A4-FEA4-BC4F-9E3E-59686D7E77D2}" destId="{5C9BBC46-9F31-8E46-838E-C6748CEF1A24}" srcOrd="1" destOrd="0" presId="urn:microsoft.com/office/officeart/2005/8/layout/orgChart1"/>
    <dgm:cxn modelId="{C6ED0536-ADC2-8C41-8049-45FC8CD13654}" type="presOf" srcId="{DB7A7DB2-038A-EF4A-8B5B-C1F862A493B5}" destId="{C15A4F65-E6BE-8749-BC1F-7C01366407D6}" srcOrd="0" destOrd="0" presId="urn:microsoft.com/office/officeart/2005/8/layout/orgChart1"/>
    <dgm:cxn modelId="{70C8A94E-D0D9-2B4F-9619-3D25A906396B}" type="presOf" srcId="{3C0DC04B-DA57-A142-9A27-AB109AB070AD}" destId="{558112E2-3CC2-7D4F-9686-D62A32967E53}" srcOrd="1" destOrd="0" presId="urn:microsoft.com/office/officeart/2005/8/layout/orgChart1"/>
    <dgm:cxn modelId="{68AEFA63-767A-E244-8644-101F0F2BFD1B}" type="presOf" srcId="{064AD7A4-FEA4-BC4F-9E3E-59686D7E77D2}" destId="{A56A4FBB-8427-3041-9994-2B81D1C5B131}" srcOrd="0" destOrd="0" presId="urn:microsoft.com/office/officeart/2005/8/layout/orgChart1"/>
    <dgm:cxn modelId="{C18A0E73-B330-D941-9C0D-DF7C616314D0}" srcId="{064AD7A4-FEA4-BC4F-9E3E-59686D7E77D2}" destId="{923A5E9A-D21F-EE47-8EBB-D44E6B37EC1D}" srcOrd="0" destOrd="0" parTransId="{DB7A7DB2-038A-EF4A-8B5B-C1F862A493B5}" sibTransId="{C575B71E-5BE9-A147-BE57-8F8CD25B759C}"/>
    <dgm:cxn modelId="{4038D087-7769-D842-89E2-62E1DD371795}" type="presOf" srcId="{8BE04CD7-52A2-5C46-BE40-D829B1AD4BA1}" destId="{2FD6C754-0293-3F40-8A98-A94764DE3CA7}" srcOrd="0" destOrd="0" presId="urn:microsoft.com/office/officeart/2005/8/layout/orgChart1"/>
    <dgm:cxn modelId="{AAA709AD-57C1-5246-8FBC-FFBBD24DA079}" type="presOf" srcId="{3ACF19BE-0206-F542-9D3E-2FD054288F1C}" destId="{6BD22A7C-8362-5F42-A921-ED936CB9D8B3}" srcOrd="0" destOrd="0" presId="urn:microsoft.com/office/officeart/2005/8/layout/orgChart1"/>
    <dgm:cxn modelId="{334E78BD-86E9-EE40-A999-1975840B0849}" type="presOf" srcId="{380E208D-C028-0242-9F8E-FC60D5CCEA74}" destId="{A908C8E6-8269-7348-9C68-2BC86A83E597}" srcOrd="1" destOrd="0" presId="urn:microsoft.com/office/officeart/2005/8/layout/orgChart1"/>
    <dgm:cxn modelId="{03B26AC8-FED5-CC41-905F-1E8D2F18F3D1}" type="presOf" srcId="{923A5E9A-D21F-EE47-8EBB-D44E6B37EC1D}" destId="{4C6CAB40-2EAD-BB4F-8C9F-C75D22D76A8C}" srcOrd="0" destOrd="0" presId="urn:microsoft.com/office/officeart/2005/8/layout/orgChart1"/>
    <dgm:cxn modelId="{5AE53CD4-9D85-0348-A58D-1C8D49DC1D43}" type="presOf" srcId="{923A5E9A-D21F-EE47-8EBB-D44E6B37EC1D}" destId="{BF541B31-F26A-9648-BEFD-FF5EF2DD7F93}" srcOrd="1" destOrd="0" presId="urn:microsoft.com/office/officeart/2005/8/layout/orgChart1"/>
    <dgm:cxn modelId="{81DF30F7-02B1-CA4E-9A2B-7A8A18AB19CB}" srcId="{C0227425-AFD4-8B4C-B54D-C732297ABCB8}" destId="{064AD7A4-FEA4-BC4F-9E3E-59686D7E77D2}" srcOrd="0" destOrd="0" parTransId="{742B5916-403B-BD45-844D-9B6A3ACFA8CC}" sibTransId="{0B8A1010-EC0C-0749-A979-E9D0B663D3B4}"/>
    <dgm:cxn modelId="{631E63FB-B01D-B945-96E3-8C7A0A847F04}" type="presOf" srcId="{3C0DC04B-DA57-A142-9A27-AB109AB070AD}" destId="{335685B1-994B-B14D-BA26-406CEC3CB7CE}" srcOrd="0" destOrd="0" presId="urn:microsoft.com/office/officeart/2005/8/layout/orgChart1"/>
    <dgm:cxn modelId="{467CE9FD-2214-4D4C-850F-433240348C2A}" srcId="{064AD7A4-FEA4-BC4F-9E3E-59686D7E77D2}" destId="{380E208D-C028-0242-9F8E-FC60D5CCEA74}" srcOrd="1" destOrd="0" parTransId="{8BE04CD7-52A2-5C46-BE40-D829B1AD4BA1}" sibTransId="{AE05C0CD-496A-1B4D-A35C-C9AFF891A2EC}"/>
    <dgm:cxn modelId="{F60576CE-8EB7-504B-A04D-C0C1357358F7}" type="presParOf" srcId="{F22FAF59-1E71-DD43-8B12-99390A602D57}" destId="{1FCDCFF6-128E-C845-B7E6-7162273F9649}" srcOrd="0" destOrd="0" presId="urn:microsoft.com/office/officeart/2005/8/layout/orgChart1"/>
    <dgm:cxn modelId="{ABAA6E45-E2E9-3441-A759-CDE63740D00D}" type="presParOf" srcId="{1FCDCFF6-128E-C845-B7E6-7162273F9649}" destId="{00D3DC2E-D1BA-2945-A651-5C4CC3F6DC2B}" srcOrd="0" destOrd="0" presId="urn:microsoft.com/office/officeart/2005/8/layout/orgChart1"/>
    <dgm:cxn modelId="{7266B577-137D-1240-89F3-C11B7C738B65}" type="presParOf" srcId="{00D3DC2E-D1BA-2945-A651-5C4CC3F6DC2B}" destId="{A56A4FBB-8427-3041-9994-2B81D1C5B131}" srcOrd="0" destOrd="0" presId="urn:microsoft.com/office/officeart/2005/8/layout/orgChart1"/>
    <dgm:cxn modelId="{76F83115-DF50-3B44-8B41-B376DE419B88}" type="presParOf" srcId="{00D3DC2E-D1BA-2945-A651-5C4CC3F6DC2B}" destId="{5C9BBC46-9F31-8E46-838E-C6748CEF1A24}" srcOrd="1" destOrd="0" presId="urn:microsoft.com/office/officeart/2005/8/layout/orgChart1"/>
    <dgm:cxn modelId="{8BC2C489-D538-F548-80E2-D8DEC4F815CE}" type="presParOf" srcId="{1FCDCFF6-128E-C845-B7E6-7162273F9649}" destId="{C25C9931-F46A-A04C-9FF1-21BE20BEC036}" srcOrd="1" destOrd="0" presId="urn:microsoft.com/office/officeart/2005/8/layout/orgChart1"/>
    <dgm:cxn modelId="{0A1A753D-233C-274E-8093-80F3E1A87981}" type="presParOf" srcId="{C25C9931-F46A-A04C-9FF1-21BE20BEC036}" destId="{C15A4F65-E6BE-8749-BC1F-7C01366407D6}" srcOrd="0" destOrd="0" presId="urn:microsoft.com/office/officeart/2005/8/layout/orgChart1"/>
    <dgm:cxn modelId="{60C565E9-93FF-BE4C-ACB1-2ADEAFE3A452}" type="presParOf" srcId="{C25C9931-F46A-A04C-9FF1-21BE20BEC036}" destId="{4B45E720-72E5-6947-8C9C-94527AF74688}" srcOrd="1" destOrd="0" presId="urn:microsoft.com/office/officeart/2005/8/layout/orgChart1"/>
    <dgm:cxn modelId="{DF8F6A65-1AF5-404C-9166-36ACFA004F7B}" type="presParOf" srcId="{4B45E720-72E5-6947-8C9C-94527AF74688}" destId="{5984163D-A0F0-BF4B-90C9-FCF28CC5CDE3}" srcOrd="0" destOrd="0" presId="urn:microsoft.com/office/officeart/2005/8/layout/orgChart1"/>
    <dgm:cxn modelId="{5E15D7A9-879C-6D48-8505-C2AAEB922A54}" type="presParOf" srcId="{5984163D-A0F0-BF4B-90C9-FCF28CC5CDE3}" destId="{4C6CAB40-2EAD-BB4F-8C9F-C75D22D76A8C}" srcOrd="0" destOrd="0" presId="urn:microsoft.com/office/officeart/2005/8/layout/orgChart1"/>
    <dgm:cxn modelId="{C1785296-12E3-7441-8C4B-D58427E2700A}" type="presParOf" srcId="{5984163D-A0F0-BF4B-90C9-FCF28CC5CDE3}" destId="{BF541B31-F26A-9648-BEFD-FF5EF2DD7F93}" srcOrd="1" destOrd="0" presId="urn:microsoft.com/office/officeart/2005/8/layout/orgChart1"/>
    <dgm:cxn modelId="{011D6351-4BBF-804E-888D-90D31A9E9C18}" type="presParOf" srcId="{4B45E720-72E5-6947-8C9C-94527AF74688}" destId="{969E250C-2142-4E4D-B02A-936D6789A75F}" srcOrd="1" destOrd="0" presId="urn:microsoft.com/office/officeart/2005/8/layout/orgChart1"/>
    <dgm:cxn modelId="{1C5715F9-9BB3-6448-B967-FAAA5CBC635D}" type="presParOf" srcId="{4B45E720-72E5-6947-8C9C-94527AF74688}" destId="{2C7A1260-8B9C-9D40-B6BA-CF22403F5442}" srcOrd="2" destOrd="0" presId="urn:microsoft.com/office/officeart/2005/8/layout/orgChart1"/>
    <dgm:cxn modelId="{5B15B577-5700-604E-B173-B842659BAFF9}" type="presParOf" srcId="{C25C9931-F46A-A04C-9FF1-21BE20BEC036}" destId="{2FD6C754-0293-3F40-8A98-A94764DE3CA7}" srcOrd="2" destOrd="0" presId="urn:microsoft.com/office/officeart/2005/8/layout/orgChart1"/>
    <dgm:cxn modelId="{07B11428-33C4-924A-A0AC-199D57E0CEF0}" type="presParOf" srcId="{C25C9931-F46A-A04C-9FF1-21BE20BEC036}" destId="{A99E0594-1610-744F-AA79-42C8CA2B0F2D}" srcOrd="3" destOrd="0" presId="urn:microsoft.com/office/officeart/2005/8/layout/orgChart1"/>
    <dgm:cxn modelId="{494669E4-9FDB-7A47-A31A-C8C1F586E753}" type="presParOf" srcId="{A99E0594-1610-744F-AA79-42C8CA2B0F2D}" destId="{BDFA2267-8167-C94E-BF52-650DBDBE5C42}" srcOrd="0" destOrd="0" presId="urn:microsoft.com/office/officeart/2005/8/layout/orgChart1"/>
    <dgm:cxn modelId="{B43A26D6-D367-E040-906C-9D9C2B9DE253}" type="presParOf" srcId="{BDFA2267-8167-C94E-BF52-650DBDBE5C42}" destId="{04BA0D7E-5FE0-C740-8597-E5D561B0E307}" srcOrd="0" destOrd="0" presId="urn:microsoft.com/office/officeart/2005/8/layout/orgChart1"/>
    <dgm:cxn modelId="{1F150E6A-B2AF-B541-AF58-EFBD4E6980FB}" type="presParOf" srcId="{BDFA2267-8167-C94E-BF52-650DBDBE5C42}" destId="{A908C8E6-8269-7348-9C68-2BC86A83E597}" srcOrd="1" destOrd="0" presId="urn:microsoft.com/office/officeart/2005/8/layout/orgChart1"/>
    <dgm:cxn modelId="{9A3AF913-DB85-9C4D-80F0-D6FCA1EBB0CE}" type="presParOf" srcId="{A99E0594-1610-744F-AA79-42C8CA2B0F2D}" destId="{14C5D6D8-8229-2645-B142-9DFF03D7569F}" srcOrd="1" destOrd="0" presId="urn:microsoft.com/office/officeart/2005/8/layout/orgChart1"/>
    <dgm:cxn modelId="{F6B94805-D751-A148-9D72-F18CA88CF8F1}" type="presParOf" srcId="{A99E0594-1610-744F-AA79-42C8CA2B0F2D}" destId="{BC0E6B64-6B3C-7041-8265-521AB66DB2C2}" srcOrd="2" destOrd="0" presId="urn:microsoft.com/office/officeart/2005/8/layout/orgChart1"/>
    <dgm:cxn modelId="{D8A4CE05-43BF-6343-B601-645A0F3EA4A0}" type="presParOf" srcId="{C25C9931-F46A-A04C-9FF1-21BE20BEC036}" destId="{6BD22A7C-8362-5F42-A921-ED936CB9D8B3}" srcOrd="4" destOrd="0" presId="urn:microsoft.com/office/officeart/2005/8/layout/orgChart1"/>
    <dgm:cxn modelId="{6326DCAE-4BC1-DA4C-9548-AA56BCC70089}" type="presParOf" srcId="{C25C9931-F46A-A04C-9FF1-21BE20BEC036}" destId="{6ED14628-71AD-B940-8FBF-C3104260FC7F}" srcOrd="5" destOrd="0" presId="urn:microsoft.com/office/officeart/2005/8/layout/orgChart1"/>
    <dgm:cxn modelId="{AD648767-C2D3-6A4E-8B78-0D8CC32AAB04}" type="presParOf" srcId="{6ED14628-71AD-B940-8FBF-C3104260FC7F}" destId="{EB668BCE-7B2D-1B49-9488-9457C710CB53}" srcOrd="0" destOrd="0" presId="urn:microsoft.com/office/officeart/2005/8/layout/orgChart1"/>
    <dgm:cxn modelId="{6B5F7618-A010-5145-871F-B176394D0760}" type="presParOf" srcId="{EB668BCE-7B2D-1B49-9488-9457C710CB53}" destId="{335685B1-994B-B14D-BA26-406CEC3CB7CE}" srcOrd="0" destOrd="0" presId="urn:microsoft.com/office/officeart/2005/8/layout/orgChart1"/>
    <dgm:cxn modelId="{E612A04B-7969-404A-B1E9-B24E032A83FD}" type="presParOf" srcId="{EB668BCE-7B2D-1B49-9488-9457C710CB53}" destId="{558112E2-3CC2-7D4F-9686-D62A32967E53}" srcOrd="1" destOrd="0" presId="urn:microsoft.com/office/officeart/2005/8/layout/orgChart1"/>
    <dgm:cxn modelId="{44FD6F74-5634-EA4D-91A4-F73E0E4138AE}" type="presParOf" srcId="{6ED14628-71AD-B940-8FBF-C3104260FC7F}" destId="{3C940497-47CF-2445-8880-8112262C161F}" srcOrd="1" destOrd="0" presId="urn:microsoft.com/office/officeart/2005/8/layout/orgChart1"/>
    <dgm:cxn modelId="{0CEB7079-1AAE-3748-988C-8F67DBDDD77D}" type="presParOf" srcId="{6ED14628-71AD-B940-8FBF-C3104260FC7F}" destId="{7986901E-7ED5-FE4E-B08C-A82AC3B8114A}" srcOrd="2" destOrd="0" presId="urn:microsoft.com/office/officeart/2005/8/layout/orgChart1"/>
    <dgm:cxn modelId="{080D3053-DC25-B74B-A18F-4C6CA54CF60C}" type="presParOf" srcId="{1FCDCFF6-128E-C845-B7E6-7162273F9649}" destId="{5056ABC5-991A-8940-BA3B-409C66AE1D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227425-AFD4-8B4C-B54D-C732297ABCB8}" type="doc">
      <dgm:prSet loTypeId="urn:microsoft.com/office/officeart/2005/8/layout/orgChar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64AD7A4-FEA4-BC4F-9E3E-59686D7E77D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Group 1</a:t>
          </a:r>
        </a:p>
      </dgm:t>
    </dgm:pt>
    <dgm:pt modelId="{742B5916-403B-BD45-844D-9B6A3ACFA8CC}" type="parTrans" cxnId="{81DF30F7-02B1-CA4E-9A2B-7A8A18AB19CB}">
      <dgm:prSet/>
      <dgm:spPr/>
      <dgm:t>
        <a:bodyPr/>
        <a:lstStyle/>
        <a:p>
          <a:endParaRPr lang="en-US"/>
        </a:p>
      </dgm:t>
    </dgm:pt>
    <dgm:pt modelId="{0B8A1010-EC0C-0749-A979-E9D0B663D3B4}" type="sibTrans" cxnId="{81DF30F7-02B1-CA4E-9A2B-7A8A18AB19CB}">
      <dgm:prSet/>
      <dgm:spPr/>
      <dgm:t>
        <a:bodyPr/>
        <a:lstStyle/>
        <a:p>
          <a:endParaRPr lang="en-US"/>
        </a:p>
      </dgm:t>
    </dgm:pt>
    <dgm:pt modelId="{923A5E9A-D21F-EE47-8EBB-D44E6B37EC1D}">
      <dgm:prSet phldrT="[Text]"/>
      <dgm:spPr>
        <a:gradFill flip="none" rotWithShape="1">
          <a:gsLst>
            <a:gs pos="0">
              <a:schemeClr val="accent2">
                <a:tint val="66000"/>
                <a:satMod val="160000"/>
              </a:schemeClr>
            </a:gs>
            <a:gs pos="60000">
              <a:schemeClr val="bg1"/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dirty="0"/>
            <a:t>Ind 1</a:t>
          </a:r>
        </a:p>
      </dgm:t>
    </dgm:pt>
    <dgm:pt modelId="{DB7A7DB2-038A-EF4A-8B5B-C1F862A493B5}" type="parTrans" cxnId="{C18A0E73-B330-D941-9C0D-DF7C616314D0}">
      <dgm:prSet/>
      <dgm:spPr/>
      <dgm:t>
        <a:bodyPr/>
        <a:lstStyle/>
        <a:p>
          <a:endParaRPr lang="en-US"/>
        </a:p>
      </dgm:t>
    </dgm:pt>
    <dgm:pt modelId="{C575B71E-5BE9-A147-BE57-8F8CD25B759C}" type="sibTrans" cxnId="{C18A0E73-B330-D941-9C0D-DF7C616314D0}">
      <dgm:prSet/>
      <dgm:spPr/>
      <dgm:t>
        <a:bodyPr/>
        <a:lstStyle/>
        <a:p>
          <a:endParaRPr lang="en-US"/>
        </a:p>
      </dgm:t>
    </dgm:pt>
    <dgm:pt modelId="{380E208D-C028-0242-9F8E-FC60D5CCEA74}">
      <dgm:prSet phldrT="[Text]"/>
      <dgm:spPr>
        <a:gradFill flip="none" rotWithShape="1">
          <a:gsLst>
            <a:gs pos="0">
              <a:schemeClr val="accent2">
                <a:tint val="66000"/>
                <a:satMod val="160000"/>
              </a:schemeClr>
            </a:gs>
            <a:gs pos="60000">
              <a:schemeClr val="accent2"/>
            </a:gs>
            <a:gs pos="100000">
              <a:schemeClr val="accent2"/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dirty="0"/>
            <a:t>Ind 2</a:t>
          </a:r>
        </a:p>
      </dgm:t>
    </dgm:pt>
    <dgm:pt modelId="{8BE04CD7-52A2-5C46-BE40-D829B1AD4BA1}" type="parTrans" cxnId="{467CE9FD-2214-4D4C-850F-433240348C2A}">
      <dgm:prSet/>
      <dgm:spPr/>
      <dgm:t>
        <a:bodyPr/>
        <a:lstStyle/>
        <a:p>
          <a:endParaRPr lang="en-US"/>
        </a:p>
      </dgm:t>
    </dgm:pt>
    <dgm:pt modelId="{AE05C0CD-496A-1B4D-A35C-C9AFF891A2EC}" type="sibTrans" cxnId="{467CE9FD-2214-4D4C-850F-433240348C2A}">
      <dgm:prSet/>
      <dgm:spPr/>
      <dgm:t>
        <a:bodyPr/>
        <a:lstStyle/>
        <a:p>
          <a:endParaRPr lang="en-US"/>
        </a:p>
      </dgm:t>
    </dgm:pt>
    <dgm:pt modelId="{3C0DC04B-DA57-A142-9A27-AB109AB070AD}">
      <dgm:prSet phldrT="[Text]"/>
      <dgm:spPr>
        <a:gradFill flip="none" rotWithShape="1">
          <a:gsLst>
            <a:gs pos="0">
              <a:schemeClr val="accent2">
                <a:tint val="66000"/>
                <a:satMod val="160000"/>
              </a:schemeClr>
            </a:gs>
            <a:gs pos="60000">
              <a:schemeClr val="tx2">
                <a:lumMod val="25000"/>
                <a:lumOff val="75000"/>
              </a:schemeClr>
            </a:gs>
            <a:gs pos="100000">
              <a:schemeClr val="tx2">
                <a:lumMod val="25000"/>
                <a:lumOff val="7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dirty="0"/>
            <a:t>Ind 3</a:t>
          </a:r>
        </a:p>
      </dgm:t>
    </dgm:pt>
    <dgm:pt modelId="{3ACF19BE-0206-F542-9D3E-2FD054288F1C}" type="parTrans" cxnId="{A8119831-DC46-8C40-8CFD-78BC77A8C8B8}">
      <dgm:prSet/>
      <dgm:spPr/>
      <dgm:t>
        <a:bodyPr/>
        <a:lstStyle/>
        <a:p>
          <a:endParaRPr lang="en-US"/>
        </a:p>
      </dgm:t>
    </dgm:pt>
    <dgm:pt modelId="{C3A2DAA1-627F-8C46-90A7-7796D46FEAF6}" type="sibTrans" cxnId="{A8119831-DC46-8C40-8CFD-78BC77A8C8B8}">
      <dgm:prSet/>
      <dgm:spPr/>
      <dgm:t>
        <a:bodyPr/>
        <a:lstStyle/>
        <a:p>
          <a:endParaRPr lang="en-US"/>
        </a:p>
      </dgm:t>
    </dgm:pt>
    <dgm:pt modelId="{F22FAF59-1E71-DD43-8B12-99390A602D57}" type="pres">
      <dgm:prSet presAssocID="{C0227425-AFD4-8B4C-B54D-C732297ABC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CDCFF6-128E-C845-B7E6-7162273F9649}" type="pres">
      <dgm:prSet presAssocID="{064AD7A4-FEA4-BC4F-9E3E-59686D7E77D2}" presName="hierRoot1" presStyleCnt="0">
        <dgm:presLayoutVars>
          <dgm:hierBranch val="init"/>
        </dgm:presLayoutVars>
      </dgm:prSet>
      <dgm:spPr/>
    </dgm:pt>
    <dgm:pt modelId="{00D3DC2E-D1BA-2945-A651-5C4CC3F6DC2B}" type="pres">
      <dgm:prSet presAssocID="{064AD7A4-FEA4-BC4F-9E3E-59686D7E77D2}" presName="rootComposite1" presStyleCnt="0"/>
      <dgm:spPr/>
    </dgm:pt>
    <dgm:pt modelId="{A56A4FBB-8427-3041-9994-2B81D1C5B131}" type="pres">
      <dgm:prSet presAssocID="{064AD7A4-FEA4-BC4F-9E3E-59686D7E77D2}" presName="rootText1" presStyleLbl="node0" presStyleIdx="0" presStyleCnt="1">
        <dgm:presLayoutVars>
          <dgm:chPref val="3"/>
        </dgm:presLayoutVars>
      </dgm:prSet>
      <dgm:spPr/>
    </dgm:pt>
    <dgm:pt modelId="{5C9BBC46-9F31-8E46-838E-C6748CEF1A24}" type="pres">
      <dgm:prSet presAssocID="{064AD7A4-FEA4-BC4F-9E3E-59686D7E77D2}" presName="rootConnector1" presStyleLbl="node1" presStyleIdx="0" presStyleCnt="0"/>
      <dgm:spPr/>
    </dgm:pt>
    <dgm:pt modelId="{C25C9931-F46A-A04C-9FF1-21BE20BEC036}" type="pres">
      <dgm:prSet presAssocID="{064AD7A4-FEA4-BC4F-9E3E-59686D7E77D2}" presName="hierChild2" presStyleCnt="0"/>
      <dgm:spPr/>
    </dgm:pt>
    <dgm:pt modelId="{C15A4F65-E6BE-8749-BC1F-7C01366407D6}" type="pres">
      <dgm:prSet presAssocID="{DB7A7DB2-038A-EF4A-8B5B-C1F862A493B5}" presName="Name37" presStyleLbl="parChTrans1D2" presStyleIdx="0" presStyleCnt="3"/>
      <dgm:spPr/>
    </dgm:pt>
    <dgm:pt modelId="{4B45E720-72E5-6947-8C9C-94527AF74688}" type="pres">
      <dgm:prSet presAssocID="{923A5E9A-D21F-EE47-8EBB-D44E6B37EC1D}" presName="hierRoot2" presStyleCnt="0">
        <dgm:presLayoutVars>
          <dgm:hierBranch val="init"/>
        </dgm:presLayoutVars>
      </dgm:prSet>
      <dgm:spPr/>
    </dgm:pt>
    <dgm:pt modelId="{5984163D-A0F0-BF4B-90C9-FCF28CC5CDE3}" type="pres">
      <dgm:prSet presAssocID="{923A5E9A-D21F-EE47-8EBB-D44E6B37EC1D}" presName="rootComposite" presStyleCnt="0"/>
      <dgm:spPr/>
    </dgm:pt>
    <dgm:pt modelId="{4C6CAB40-2EAD-BB4F-8C9F-C75D22D76A8C}" type="pres">
      <dgm:prSet presAssocID="{923A5E9A-D21F-EE47-8EBB-D44E6B37EC1D}" presName="rootText" presStyleLbl="node2" presStyleIdx="0" presStyleCnt="3">
        <dgm:presLayoutVars>
          <dgm:chPref val="3"/>
        </dgm:presLayoutVars>
      </dgm:prSet>
      <dgm:spPr/>
    </dgm:pt>
    <dgm:pt modelId="{BF541B31-F26A-9648-BEFD-FF5EF2DD7F93}" type="pres">
      <dgm:prSet presAssocID="{923A5E9A-D21F-EE47-8EBB-D44E6B37EC1D}" presName="rootConnector" presStyleLbl="node2" presStyleIdx="0" presStyleCnt="3"/>
      <dgm:spPr/>
    </dgm:pt>
    <dgm:pt modelId="{969E250C-2142-4E4D-B02A-936D6789A75F}" type="pres">
      <dgm:prSet presAssocID="{923A5E9A-D21F-EE47-8EBB-D44E6B37EC1D}" presName="hierChild4" presStyleCnt="0"/>
      <dgm:spPr/>
    </dgm:pt>
    <dgm:pt modelId="{2C7A1260-8B9C-9D40-B6BA-CF22403F5442}" type="pres">
      <dgm:prSet presAssocID="{923A5E9A-D21F-EE47-8EBB-D44E6B37EC1D}" presName="hierChild5" presStyleCnt="0"/>
      <dgm:spPr/>
    </dgm:pt>
    <dgm:pt modelId="{2FD6C754-0293-3F40-8A98-A94764DE3CA7}" type="pres">
      <dgm:prSet presAssocID="{8BE04CD7-52A2-5C46-BE40-D829B1AD4BA1}" presName="Name37" presStyleLbl="parChTrans1D2" presStyleIdx="1" presStyleCnt="3"/>
      <dgm:spPr/>
    </dgm:pt>
    <dgm:pt modelId="{A99E0594-1610-744F-AA79-42C8CA2B0F2D}" type="pres">
      <dgm:prSet presAssocID="{380E208D-C028-0242-9F8E-FC60D5CCEA74}" presName="hierRoot2" presStyleCnt="0">
        <dgm:presLayoutVars>
          <dgm:hierBranch val="init"/>
        </dgm:presLayoutVars>
      </dgm:prSet>
      <dgm:spPr/>
    </dgm:pt>
    <dgm:pt modelId="{BDFA2267-8167-C94E-BF52-650DBDBE5C42}" type="pres">
      <dgm:prSet presAssocID="{380E208D-C028-0242-9F8E-FC60D5CCEA74}" presName="rootComposite" presStyleCnt="0"/>
      <dgm:spPr/>
    </dgm:pt>
    <dgm:pt modelId="{04BA0D7E-5FE0-C740-8597-E5D561B0E307}" type="pres">
      <dgm:prSet presAssocID="{380E208D-C028-0242-9F8E-FC60D5CCEA74}" presName="rootText" presStyleLbl="node2" presStyleIdx="1" presStyleCnt="3">
        <dgm:presLayoutVars>
          <dgm:chPref val="3"/>
        </dgm:presLayoutVars>
      </dgm:prSet>
      <dgm:spPr/>
    </dgm:pt>
    <dgm:pt modelId="{A908C8E6-8269-7348-9C68-2BC86A83E597}" type="pres">
      <dgm:prSet presAssocID="{380E208D-C028-0242-9F8E-FC60D5CCEA74}" presName="rootConnector" presStyleLbl="node2" presStyleIdx="1" presStyleCnt="3"/>
      <dgm:spPr/>
    </dgm:pt>
    <dgm:pt modelId="{14C5D6D8-8229-2645-B142-9DFF03D7569F}" type="pres">
      <dgm:prSet presAssocID="{380E208D-C028-0242-9F8E-FC60D5CCEA74}" presName="hierChild4" presStyleCnt="0"/>
      <dgm:spPr/>
    </dgm:pt>
    <dgm:pt modelId="{BC0E6B64-6B3C-7041-8265-521AB66DB2C2}" type="pres">
      <dgm:prSet presAssocID="{380E208D-C028-0242-9F8E-FC60D5CCEA74}" presName="hierChild5" presStyleCnt="0"/>
      <dgm:spPr/>
    </dgm:pt>
    <dgm:pt modelId="{6BD22A7C-8362-5F42-A921-ED936CB9D8B3}" type="pres">
      <dgm:prSet presAssocID="{3ACF19BE-0206-F542-9D3E-2FD054288F1C}" presName="Name37" presStyleLbl="parChTrans1D2" presStyleIdx="2" presStyleCnt="3"/>
      <dgm:spPr/>
    </dgm:pt>
    <dgm:pt modelId="{6ED14628-71AD-B940-8FBF-C3104260FC7F}" type="pres">
      <dgm:prSet presAssocID="{3C0DC04B-DA57-A142-9A27-AB109AB070AD}" presName="hierRoot2" presStyleCnt="0">
        <dgm:presLayoutVars>
          <dgm:hierBranch val="init"/>
        </dgm:presLayoutVars>
      </dgm:prSet>
      <dgm:spPr/>
    </dgm:pt>
    <dgm:pt modelId="{EB668BCE-7B2D-1B49-9488-9457C710CB53}" type="pres">
      <dgm:prSet presAssocID="{3C0DC04B-DA57-A142-9A27-AB109AB070AD}" presName="rootComposite" presStyleCnt="0"/>
      <dgm:spPr/>
    </dgm:pt>
    <dgm:pt modelId="{335685B1-994B-B14D-BA26-406CEC3CB7CE}" type="pres">
      <dgm:prSet presAssocID="{3C0DC04B-DA57-A142-9A27-AB109AB070AD}" presName="rootText" presStyleLbl="node2" presStyleIdx="2" presStyleCnt="3">
        <dgm:presLayoutVars>
          <dgm:chPref val="3"/>
        </dgm:presLayoutVars>
      </dgm:prSet>
      <dgm:spPr/>
    </dgm:pt>
    <dgm:pt modelId="{558112E2-3CC2-7D4F-9686-D62A32967E53}" type="pres">
      <dgm:prSet presAssocID="{3C0DC04B-DA57-A142-9A27-AB109AB070AD}" presName="rootConnector" presStyleLbl="node2" presStyleIdx="2" presStyleCnt="3"/>
      <dgm:spPr/>
    </dgm:pt>
    <dgm:pt modelId="{3C940497-47CF-2445-8880-8112262C161F}" type="pres">
      <dgm:prSet presAssocID="{3C0DC04B-DA57-A142-9A27-AB109AB070AD}" presName="hierChild4" presStyleCnt="0"/>
      <dgm:spPr/>
    </dgm:pt>
    <dgm:pt modelId="{7986901E-7ED5-FE4E-B08C-A82AC3B8114A}" type="pres">
      <dgm:prSet presAssocID="{3C0DC04B-DA57-A142-9A27-AB109AB070AD}" presName="hierChild5" presStyleCnt="0"/>
      <dgm:spPr/>
    </dgm:pt>
    <dgm:pt modelId="{5056ABC5-991A-8940-BA3B-409C66AE1D83}" type="pres">
      <dgm:prSet presAssocID="{064AD7A4-FEA4-BC4F-9E3E-59686D7E77D2}" presName="hierChild3" presStyleCnt="0"/>
      <dgm:spPr/>
    </dgm:pt>
  </dgm:ptLst>
  <dgm:cxnLst>
    <dgm:cxn modelId="{AC037416-8AF4-134D-8919-38032AE28DA6}" type="presOf" srcId="{C0227425-AFD4-8B4C-B54D-C732297ABCB8}" destId="{F22FAF59-1E71-DD43-8B12-99390A602D57}" srcOrd="0" destOrd="0" presId="urn:microsoft.com/office/officeart/2005/8/layout/orgChart1"/>
    <dgm:cxn modelId="{9A257A2A-3383-B747-9975-7B5537F39BBF}" type="presOf" srcId="{380E208D-C028-0242-9F8E-FC60D5CCEA74}" destId="{04BA0D7E-5FE0-C740-8597-E5D561B0E307}" srcOrd="0" destOrd="0" presId="urn:microsoft.com/office/officeart/2005/8/layout/orgChart1"/>
    <dgm:cxn modelId="{A8119831-DC46-8C40-8CFD-78BC77A8C8B8}" srcId="{064AD7A4-FEA4-BC4F-9E3E-59686D7E77D2}" destId="{3C0DC04B-DA57-A142-9A27-AB109AB070AD}" srcOrd="2" destOrd="0" parTransId="{3ACF19BE-0206-F542-9D3E-2FD054288F1C}" sibTransId="{C3A2DAA1-627F-8C46-90A7-7796D46FEAF6}"/>
    <dgm:cxn modelId="{174EA334-14F6-8A47-9E22-8A87DA1C810E}" type="presOf" srcId="{064AD7A4-FEA4-BC4F-9E3E-59686D7E77D2}" destId="{5C9BBC46-9F31-8E46-838E-C6748CEF1A24}" srcOrd="1" destOrd="0" presId="urn:microsoft.com/office/officeart/2005/8/layout/orgChart1"/>
    <dgm:cxn modelId="{C6ED0536-ADC2-8C41-8049-45FC8CD13654}" type="presOf" srcId="{DB7A7DB2-038A-EF4A-8B5B-C1F862A493B5}" destId="{C15A4F65-E6BE-8749-BC1F-7C01366407D6}" srcOrd="0" destOrd="0" presId="urn:microsoft.com/office/officeart/2005/8/layout/orgChart1"/>
    <dgm:cxn modelId="{70C8A94E-D0D9-2B4F-9619-3D25A906396B}" type="presOf" srcId="{3C0DC04B-DA57-A142-9A27-AB109AB070AD}" destId="{558112E2-3CC2-7D4F-9686-D62A32967E53}" srcOrd="1" destOrd="0" presId="urn:microsoft.com/office/officeart/2005/8/layout/orgChart1"/>
    <dgm:cxn modelId="{68AEFA63-767A-E244-8644-101F0F2BFD1B}" type="presOf" srcId="{064AD7A4-FEA4-BC4F-9E3E-59686D7E77D2}" destId="{A56A4FBB-8427-3041-9994-2B81D1C5B131}" srcOrd="0" destOrd="0" presId="urn:microsoft.com/office/officeart/2005/8/layout/orgChart1"/>
    <dgm:cxn modelId="{C18A0E73-B330-D941-9C0D-DF7C616314D0}" srcId="{064AD7A4-FEA4-BC4F-9E3E-59686D7E77D2}" destId="{923A5E9A-D21F-EE47-8EBB-D44E6B37EC1D}" srcOrd="0" destOrd="0" parTransId="{DB7A7DB2-038A-EF4A-8B5B-C1F862A493B5}" sibTransId="{C575B71E-5BE9-A147-BE57-8F8CD25B759C}"/>
    <dgm:cxn modelId="{4038D087-7769-D842-89E2-62E1DD371795}" type="presOf" srcId="{8BE04CD7-52A2-5C46-BE40-D829B1AD4BA1}" destId="{2FD6C754-0293-3F40-8A98-A94764DE3CA7}" srcOrd="0" destOrd="0" presId="urn:microsoft.com/office/officeart/2005/8/layout/orgChart1"/>
    <dgm:cxn modelId="{AAA709AD-57C1-5246-8FBC-FFBBD24DA079}" type="presOf" srcId="{3ACF19BE-0206-F542-9D3E-2FD054288F1C}" destId="{6BD22A7C-8362-5F42-A921-ED936CB9D8B3}" srcOrd="0" destOrd="0" presId="urn:microsoft.com/office/officeart/2005/8/layout/orgChart1"/>
    <dgm:cxn modelId="{334E78BD-86E9-EE40-A999-1975840B0849}" type="presOf" srcId="{380E208D-C028-0242-9F8E-FC60D5CCEA74}" destId="{A908C8E6-8269-7348-9C68-2BC86A83E597}" srcOrd="1" destOrd="0" presId="urn:microsoft.com/office/officeart/2005/8/layout/orgChart1"/>
    <dgm:cxn modelId="{03B26AC8-FED5-CC41-905F-1E8D2F18F3D1}" type="presOf" srcId="{923A5E9A-D21F-EE47-8EBB-D44E6B37EC1D}" destId="{4C6CAB40-2EAD-BB4F-8C9F-C75D22D76A8C}" srcOrd="0" destOrd="0" presId="urn:microsoft.com/office/officeart/2005/8/layout/orgChart1"/>
    <dgm:cxn modelId="{5AE53CD4-9D85-0348-A58D-1C8D49DC1D43}" type="presOf" srcId="{923A5E9A-D21F-EE47-8EBB-D44E6B37EC1D}" destId="{BF541B31-F26A-9648-BEFD-FF5EF2DD7F93}" srcOrd="1" destOrd="0" presId="urn:microsoft.com/office/officeart/2005/8/layout/orgChart1"/>
    <dgm:cxn modelId="{81DF30F7-02B1-CA4E-9A2B-7A8A18AB19CB}" srcId="{C0227425-AFD4-8B4C-B54D-C732297ABCB8}" destId="{064AD7A4-FEA4-BC4F-9E3E-59686D7E77D2}" srcOrd="0" destOrd="0" parTransId="{742B5916-403B-BD45-844D-9B6A3ACFA8CC}" sibTransId="{0B8A1010-EC0C-0749-A979-E9D0B663D3B4}"/>
    <dgm:cxn modelId="{631E63FB-B01D-B945-96E3-8C7A0A847F04}" type="presOf" srcId="{3C0DC04B-DA57-A142-9A27-AB109AB070AD}" destId="{335685B1-994B-B14D-BA26-406CEC3CB7CE}" srcOrd="0" destOrd="0" presId="urn:microsoft.com/office/officeart/2005/8/layout/orgChart1"/>
    <dgm:cxn modelId="{467CE9FD-2214-4D4C-850F-433240348C2A}" srcId="{064AD7A4-FEA4-BC4F-9E3E-59686D7E77D2}" destId="{380E208D-C028-0242-9F8E-FC60D5CCEA74}" srcOrd="1" destOrd="0" parTransId="{8BE04CD7-52A2-5C46-BE40-D829B1AD4BA1}" sibTransId="{AE05C0CD-496A-1B4D-A35C-C9AFF891A2EC}"/>
    <dgm:cxn modelId="{F60576CE-8EB7-504B-A04D-C0C1357358F7}" type="presParOf" srcId="{F22FAF59-1E71-DD43-8B12-99390A602D57}" destId="{1FCDCFF6-128E-C845-B7E6-7162273F9649}" srcOrd="0" destOrd="0" presId="urn:microsoft.com/office/officeart/2005/8/layout/orgChart1"/>
    <dgm:cxn modelId="{ABAA6E45-E2E9-3441-A759-CDE63740D00D}" type="presParOf" srcId="{1FCDCFF6-128E-C845-B7E6-7162273F9649}" destId="{00D3DC2E-D1BA-2945-A651-5C4CC3F6DC2B}" srcOrd="0" destOrd="0" presId="urn:microsoft.com/office/officeart/2005/8/layout/orgChart1"/>
    <dgm:cxn modelId="{7266B577-137D-1240-89F3-C11B7C738B65}" type="presParOf" srcId="{00D3DC2E-D1BA-2945-A651-5C4CC3F6DC2B}" destId="{A56A4FBB-8427-3041-9994-2B81D1C5B131}" srcOrd="0" destOrd="0" presId="urn:microsoft.com/office/officeart/2005/8/layout/orgChart1"/>
    <dgm:cxn modelId="{76F83115-DF50-3B44-8B41-B376DE419B88}" type="presParOf" srcId="{00D3DC2E-D1BA-2945-A651-5C4CC3F6DC2B}" destId="{5C9BBC46-9F31-8E46-838E-C6748CEF1A24}" srcOrd="1" destOrd="0" presId="urn:microsoft.com/office/officeart/2005/8/layout/orgChart1"/>
    <dgm:cxn modelId="{8BC2C489-D538-F548-80E2-D8DEC4F815CE}" type="presParOf" srcId="{1FCDCFF6-128E-C845-B7E6-7162273F9649}" destId="{C25C9931-F46A-A04C-9FF1-21BE20BEC036}" srcOrd="1" destOrd="0" presId="urn:microsoft.com/office/officeart/2005/8/layout/orgChart1"/>
    <dgm:cxn modelId="{0A1A753D-233C-274E-8093-80F3E1A87981}" type="presParOf" srcId="{C25C9931-F46A-A04C-9FF1-21BE20BEC036}" destId="{C15A4F65-E6BE-8749-BC1F-7C01366407D6}" srcOrd="0" destOrd="0" presId="urn:microsoft.com/office/officeart/2005/8/layout/orgChart1"/>
    <dgm:cxn modelId="{60C565E9-93FF-BE4C-ACB1-2ADEAFE3A452}" type="presParOf" srcId="{C25C9931-F46A-A04C-9FF1-21BE20BEC036}" destId="{4B45E720-72E5-6947-8C9C-94527AF74688}" srcOrd="1" destOrd="0" presId="urn:microsoft.com/office/officeart/2005/8/layout/orgChart1"/>
    <dgm:cxn modelId="{DF8F6A65-1AF5-404C-9166-36ACFA004F7B}" type="presParOf" srcId="{4B45E720-72E5-6947-8C9C-94527AF74688}" destId="{5984163D-A0F0-BF4B-90C9-FCF28CC5CDE3}" srcOrd="0" destOrd="0" presId="urn:microsoft.com/office/officeart/2005/8/layout/orgChart1"/>
    <dgm:cxn modelId="{5E15D7A9-879C-6D48-8505-C2AAEB922A54}" type="presParOf" srcId="{5984163D-A0F0-BF4B-90C9-FCF28CC5CDE3}" destId="{4C6CAB40-2EAD-BB4F-8C9F-C75D22D76A8C}" srcOrd="0" destOrd="0" presId="urn:microsoft.com/office/officeart/2005/8/layout/orgChart1"/>
    <dgm:cxn modelId="{C1785296-12E3-7441-8C4B-D58427E2700A}" type="presParOf" srcId="{5984163D-A0F0-BF4B-90C9-FCF28CC5CDE3}" destId="{BF541B31-F26A-9648-BEFD-FF5EF2DD7F93}" srcOrd="1" destOrd="0" presId="urn:microsoft.com/office/officeart/2005/8/layout/orgChart1"/>
    <dgm:cxn modelId="{011D6351-4BBF-804E-888D-90D31A9E9C18}" type="presParOf" srcId="{4B45E720-72E5-6947-8C9C-94527AF74688}" destId="{969E250C-2142-4E4D-B02A-936D6789A75F}" srcOrd="1" destOrd="0" presId="urn:microsoft.com/office/officeart/2005/8/layout/orgChart1"/>
    <dgm:cxn modelId="{1C5715F9-9BB3-6448-B967-FAAA5CBC635D}" type="presParOf" srcId="{4B45E720-72E5-6947-8C9C-94527AF74688}" destId="{2C7A1260-8B9C-9D40-B6BA-CF22403F5442}" srcOrd="2" destOrd="0" presId="urn:microsoft.com/office/officeart/2005/8/layout/orgChart1"/>
    <dgm:cxn modelId="{5B15B577-5700-604E-B173-B842659BAFF9}" type="presParOf" srcId="{C25C9931-F46A-A04C-9FF1-21BE20BEC036}" destId="{2FD6C754-0293-3F40-8A98-A94764DE3CA7}" srcOrd="2" destOrd="0" presId="urn:microsoft.com/office/officeart/2005/8/layout/orgChart1"/>
    <dgm:cxn modelId="{07B11428-33C4-924A-A0AC-199D57E0CEF0}" type="presParOf" srcId="{C25C9931-F46A-A04C-9FF1-21BE20BEC036}" destId="{A99E0594-1610-744F-AA79-42C8CA2B0F2D}" srcOrd="3" destOrd="0" presId="urn:microsoft.com/office/officeart/2005/8/layout/orgChart1"/>
    <dgm:cxn modelId="{494669E4-9FDB-7A47-A31A-C8C1F586E753}" type="presParOf" srcId="{A99E0594-1610-744F-AA79-42C8CA2B0F2D}" destId="{BDFA2267-8167-C94E-BF52-650DBDBE5C42}" srcOrd="0" destOrd="0" presId="urn:microsoft.com/office/officeart/2005/8/layout/orgChart1"/>
    <dgm:cxn modelId="{B43A26D6-D367-E040-906C-9D9C2B9DE253}" type="presParOf" srcId="{BDFA2267-8167-C94E-BF52-650DBDBE5C42}" destId="{04BA0D7E-5FE0-C740-8597-E5D561B0E307}" srcOrd="0" destOrd="0" presId="urn:microsoft.com/office/officeart/2005/8/layout/orgChart1"/>
    <dgm:cxn modelId="{1F150E6A-B2AF-B541-AF58-EFBD4E6980FB}" type="presParOf" srcId="{BDFA2267-8167-C94E-BF52-650DBDBE5C42}" destId="{A908C8E6-8269-7348-9C68-2BC86A83E597}" srcOrd="1" destOrd="0" presId="urn:microsoft.com/office/officeart/2005/8/layout/orgChart1"/>
    <dgm:cxn modelId="{9A3AF913-DB85-9C4D-80F0-D6FCA1EBB0CE}" type="presParOf" srcId="{A99E0594-1610-744F-AA79-42C8CA2B0F2D}" destId="{14C5D6D8-8229-2645-B142-9DFF03D7569F}" srcOrd="1" destOrd="0" presId="urn:microsoft.com/office/officeart/2005/8/layout/orgChart1"/>
    <dgm:cxn modelId="{F6B94805-D751-A148-9D72-F18CA88CF8F1}" type="presParOf" srcId="{A99E0594-1610-744F-AA79-42C8CA2B0F2D}" destId="{BC0E6B64-6B3C-7041-8265-521AB66DB2C2}" srcOrd="2" destOrd="0" presId="urn:microsoft.com/office/officeart/2005/8/layout/orgChart1"/>
    <dgm:cxn modelId="{D8A4CE05-43BF-6343-B601-645A0F3EA4A0}" type="presParOf" srcId="{C25C9931-F46A-A04C-9FF1-21BE20BEC036}" destId="{6BD22A7C-8362-5F42-A921-ED936CB9D8B3}" srcOrd="4" destOrd="0" presId="urn:microsoft.com/office/officeart/2005/8/layout/orgChart1"/>
    <dgm:cxn modelId="{6326DCAE-4BC1-DA4C-9548-AA56BCC70089}" type="presParOf" srcId="{C25C9931-F46A-A04C-9FF1-21BE20BEC036}" destId="{6ED14628-71AD-B940-8FBF-C3104260FC7F}" srcOrd="5" destOrd="0" presId="urn:microsoft.com/office/officeart/2005/8/layout/orgChart1"/>
    <dgm:cxn modelId="{AD648767-C2D3-6A4E-8B78-0D8CC32AAB04}" type="presParOf" srcId="{6ED14628-71AD-B940-8FBF-C3104260FC7F}" destId="{EB668BCE-7B2D-1B49-9488-9457C710CB53}" srcOrd="0" destOrd="0" presId="urn:microsoft.com/office/officeart/2005/8/layout/orgChart1"/>
    <dgm:cxn modelId="{6B5F7618-A010-5145-871F-B176394D0760}" type="presParOf" srcId="{EB668BCE-7B2D-1B49-9488-9457C710CB53}" destId="{335685B1-994B-B14D-BA26-406CEC3CB7CE}" srcOrd="0" destOrd="0" presId="urn:microsoft.com/office/officeart/2005/8/layout/orgChart1"/>
    <dgm:cxn modelId="{E612A04B-7969-404A-B1E9-B24E032A83FD}" type="presParOf" srcId="{EB668BCE-7B2D-1B49-9488-9457C710CB53}" destId="{558112E2-3CC2-7D4F-9686-D62A32967E53}" srcOrd="1" destOrd="0" presId="urn:microsoft.com/office/officeart/2005/8/layout/orgChart1"/>
    <dgm:cxn modelId="{44FD6F74-5634-EA4D-91A4-F73E0E4138AE}" type="presParOf" srcId="{6ED14628-71AD-B940-8FBF-C3104260FC7F}" destId="{3C940497-47CF-2445-8880-8112262C161F}" srcOrd="1" destOrd="0" presId="urn:microsoft.com/office/officeart/2005/8/layout/orgChart1"/>
    <dgm:cxn modelId="{0CEB7079-1AAE-3748-988C-8F67DBDDD77D}" type="presParOf" srcId="{6ED14628-71AD-B940-8FBF-C3104260FC7F}" destId="{7986901E-7ED5-FE4E-B08C-A82AC3B8114A}" srcOrd="2" destOrd="0" presId="urn:microsoft.com/office/officeart/2005/8/layout/orgChart1"/>
    <dgm:cxn modelId="{080D3053-DC25-B74B-A18F-4C6CA54CF60C}" type="presParOf" srcId="{1FCDCFF6-128E-C845-B7E6-7162273F9649}" destId="{5056ABC5-991A-8940-BA3B-409C66AE1D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2A7C-8362-5F42-A921-ED936CB9D8B3}">
      <dsp:nvSpPr>
        <dsp:cNvPr id="0" name=""/>
        <dsp:cNvSpPr/>
      </dsp:nvSpPr>
      <dsp:spPr>
        <a:xfrm>
          <a:off x="2032000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5"/>
              </a:lnTo>
              <a:lnTo>
                <a:pt x="1437654" y="124755"/>
              </a:lnTo>
              <a:lnTo>
                <a:pt x="1437654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6C754-0293-3F40-8A98-A94764DE3CA7}">
      <dsp:nvSpPr>
        <dsp:cNvPr id="0" name=""/>
        <dsp:cNvSpPr/>
      </dsp:nvSpPr>
      <dsp:spPr>
        <a:xfrm>
          <a:off x="1986280" y="1309042"/>
          <a:ext cx="91440" cy="249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A4F65-E6BE-8749-BC1F-7C01366407D6}">
      <dsp:nvSpPr>
        <dsp:cNvPr id="0" name=""/>
        <dsp:cNvSpPr/>
      </dsp:nvSpPr>
      <dsp:spPr>
        <a:xfrm>
          <a:off x="594345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1437654" y="0"/>
              </a:moveTo>
              <a:lnTo>
                <a:pt x="1437654" y="124755"/>
              </a:lnTo>
              <a:lnTo>
                <a:pt x="0" y="124755"/>
              </a:lnTo>
              <a:lnTo>
                <a:pt x="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A4FBB-8427-3041-9994-2B81D1C5B131}">
      <dsp:nvSpPr>
        <dsp:cNvPr id="0" name=""/>
        <dsp:cNvSpPr/>
      </dsp:nvSpPr>
      <dsp:spPr>
        <a:xfrm>
          <a:off x="1437927" y="714970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Group 1</a:t>
          </a:r>
        </a:p>
      </dsp:txBody>
      <dsp:txXfrm>
        <a:off x="1437927" y="714970"/>
        <a:ext cx="1188144" cy="594072"/>
      </dsp:txXfrm>
    </dsp:sp>
    <dsp:sp modelId="{4C6CAB40-2EAD-BB4F-8C9F-C75D22D76A8C}">
      <dsp:nvSpPr>
        <dsp:cNvPr id="0" name=""/>
        <dsp:cNvSpPr/>
      </dsp:nvSpPr>
      <dsp:spPr>
        <a:xfrm>
          <a:off x="272" y="1558552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1</a:t>
          </a:r>
        </a:p>
      </dsp:txBody>
      <dsp:txXfrm>
        <a:off x="272" y="1558552"/>
        <a:ext cx="1188144" cy="594072"/>
      </dsp:txXfrm>
    </dsp:sp>
    <dsp:sp modelId="{04BA0D7E-5FE0-C740-8597-E5D561B0E307}">
      <dsp:nvSpPr>
        <dsp:cNvPr id="0" name=""/>
        <dsp:cNvSpPr/>
      </dsp:nvSpPr>
      <dsp:spPr>
        <a:xfrm>
          <a:off x="1437927" y="1558552"/>
          <a:ext cx="1188144" cy="594072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2</a:t>
          </a:r>
        </a:p>
      </dsp:txBody>
      <dsp:txXfrm>
        <a:off x="1437927" y="1558552"/>
        <a:ext cx="1188144" cy="594072"/>
      </dsp:txXfrm>
    </dsp:sp>
    <dsp:sp modelId="{335685B1-994B-B14D-BA26-406CEC3CB7CE}">
      <dsp:nvSpPr>
        <dsp:cNvPr id="0" name=""/>
        <dsp:cNvSpPr/>
      </dsp:nvSpPr>
      <dsp:spPr>
        <a:xfrm>
          <a:off x="2875582" y="1558552"/>
          <a:ext cx="1188144" cy="594072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3</a:t>
          </a:r>
        </a:p>
      </dsp:txBody>
      <dsp:txXfrm>
        <a:off x="2875582" y="1558552"/>
        <a:ext cx="1188144" cy="5940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2A7C-8362-5F42-A921-ED936CB9D8B3}">
      <dsp:nvSpPr>
        <dsp:cNvPr id="0" name=""/>
        <dsp:cNvSpPr/>
      </dsp:nvSpPr>
      <dsp:spPr>
        <a:xfrm>
          <a:off x="2032000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5"/>
              </a:lnTo>
              <a:lnTo>
                <a:pt x="1437654" y="124755"/>
              </a:lnTo>
              <a:lnTo>
                <a:pt x="1437654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6C754-0293-3F40-8A98-A94764DE3CA7}">
      <dsp:nvSpPr>
        <dsp:cNvPr id="0" name=""/>
        <dsp:cNvSpPr/>
      </dsp:nvSpPr>
      <dsp:spPr>
        <a:xfrm>
          <a:off x="1986280" y="1309042"/>
          <a:ext cx="91440" cy="249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A4F65-E6BE-8749-BC1F-7C01366407D6}">
      <dsp:nvSpPr>
        <dsp:cNvPr id="0" name=""/>
        <dsp:cNvSpPr/>
      </dsp:nvSpPr>
      <dsp:spPr>
        <a:xfrm>
          <a:off x="594345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1437654" y="0"/>
              </a:moveTo>
              <a:lnTo>
                <a:pt x="1437654" y="124755"/>
              </a:lnTo>
              <a:lnTo>
                <a:pt x="0" y="124755"/>
              </a:lnTo>
              <a:lnTo>
                <a:pt x="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A4FBB-8427-3041-9994-2B81D1C5B131}">
      <dsp:nvSpPr>
        <dsp:cNvPr id="0" name=""/>
        <dsp:cNvSpPr/>
      </dsp:nvSpPr>
      <dsp:spPr>
        <a:xfrm>
          <a:off x="1437927" y="714970"/>
          <a:ext cx="1188144" cy="594072"/>
        </a:xfrm>
        <a:prstGeom prst="rect">
          <a:avLst/>
        </a:prstGeom>
        <a:solidFill>
          <a:srgbClr val="00B0F0"/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Group 2</a:t>
          </a:r>
        </a:p>
      </dsp:txBody>
      <dsp:txXfrm>
        <a:off x="1437927" y="714970"/>
        <a:ext cx="1188144" cy="594072"/>
      </dsp:txXfrm>
    </dsp:sp>
    <dsp:sp modelId="{4C6CAB40-2EAD-BB4F-8C9F-C75D22D76A8C}">
      <dsp:nvSpPr>
        <dsp:cNvPr id="0" name=""/>
        <dsp:cNvSpPr/>
      </dsp:nvSpPr>
      <dsp:spPr>
        <a:xfrm>
          <a:off x="272" y="1558552"/>
          <a:ext cx="1188144" cy="594072"/>
        </a:xfrm>
        <a:prstGeom prst="rect">
          <a:avLst/>
        </a:prstGeom>
        <a:gradFill flip="none" rotWithShape="0">
          <a:gsLst>
            <a:gs pos="25000">
              <a:srgbClr val="00B0F0">
                <a:tint val="66000"/>
                <a:satMod val="160000"/>
              </a:srgbClr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4</a:t>
          </a:r>
        </a:p>
      </dsp:txBody>
      <dsp:txXfrm>
        <a:off x="272" y="1558552"/>
        <a:ext cx="1188144" cy="594072"/>
      </dsp:txXfrm>
    </dsp:sp>
    <dsp:sp modelId="{04BA0D7E-5FE0-C740-8597-E5D561B0E307}">
      <dsp:nvSpPr>
        <dsp:cNvPr id="0" name=""/>
        <dsp:cNvSpPr/>
      </dsp:nvSpPr>
      <dsp:spPr>
        <a:xfrm>
          <a:off x="1437927" y="1558552"/>
          <a:ext cx="1188144" cy="594072"/>
        </a:xfrm>
        <a:prstGeom prst="rect">
          <a:avLst/>
        </a:prstGeom>
        <a:gradFill flip="none" rotWithShape="0">
          <a:gsLst>
            <a:gs pos="25000">
              <a:srgbClr val="00B0F0">
                <a:tint val="66000"/>
                <a:satMod val="160000"/>
              </a:srgbClr>
            </a:gs>
            <a:gs pos="50000">
              <a:srgbClr val="FFC000"/>
            </a:gs>
            <a:gs pos="100000">
              <a:srgbClr val="FFC000"/>
            </a:gs>
          </a:gsLst>
          <a:path path="circle">
            <a:fillToRect r="100000" b="100000"/>
          </a:path>
          <a:tileRect l="-100000" t="-100000"/>
        </a:gra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5</a:t>
          </a:r>
        </a:p>
      </dsp:txBody>
      <dsp:txXfrm>
        <a:off x="1437927" y="1558552"/>
        <a:ext cx="1188144" cy="594072"/>
      </dsp:txXfrm>
    </dsp:sp>
    <dsp:sp modelId="{335685B1-994B-B14D-BA26-406CEC3CB7CE}">
      <dsp:nvSpPr>
        <dsp:cNvPr id="0" name=""/>
        <dsp:cNvSpPr/>
      </dsp:nvSpPr>
      <dsp:spPr>
        <a:xfrm>
          <a:off x="2875582" y="1558552"/>
          <a:ext cx="1188144" cy="594072"/>
        </a:xfrm>
        <a:prstGeom prst="rect">
          <a:avLst/>
        </a:prstGeom>
        <a:gradFill flip="none" rotWithShape="0">
          <a:gsLst>
            <a:gs pos="25000">
              <a:srgbClr val="00B0F0">
                <a:tint val="66000"/>
                <a:satMod val="160000"/>
              </a:srgbClr>
            </a:gs>
            <a:gs pos="50000">
              <a:srgbClr val="C00000"/>
            </a:gs>
            <a:gs pos="100000">
              <a:srgbClr val="C00000"/>
            </a:gs>
          </a:gsLst>
          <a:path path="circle">
            <a:fillToRect r="100000" b="100000"/>
          </a:path>
          <a:tileRect l="-100000" t="-100000"/>
        </a:gra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6</a:t>
          </a:r>
        </a:p>
      </dsp:txBody>
      <dsp:txXfrm>
        <a:off x="2875582" y="1558552"/>
        <a:ext cx="1188144" cy="5940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2A7C-8362-5F42-A921-ED936CB9D8B3}">
      <dsp:nvSpPr>
        <dsp:cNvPr id="0" name=""/>
        <dsp:cNvSpPr/>
      </dsp:nvSpPr>
      <dsp:spPr>
        <a:xfrm>
          <a:off x="2032000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5"/>
              </a:lnTo>
              <a:lnTo>
                <a:pt x="1437654" y="124755"/>
              </a:lnTo>
              <a:lnTo>
                <a:pt x="1437654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6C754-0293-3F40-8A98-A94764DE3CA7}">
      <dsp:nvSpPr>
        <dsp:cNvPr id="0" name=""/>
        <dsp:cNvSpPr/>
      </dsp:nvSpPr>
      <dsp:spPr>
        <a:xfrm>
          <a:off x="1986280" y="1309042"/>
          <a:ext cx="91440" cy="249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A4F65-E6BE-8749-BC1F-7C01366407D6}">
      <dsp:nvSpPr>
        <dsp:cNvPr id="0" name=""/>
        <dsp:cNvSpPr/>
      </dsp:nvSpPr>
      <dsp:spPr>
        <a:xfrm>
          <a:off x="594345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1437654" y="0"/>
              </a:moveTo>
              <a:lnTo>
                <a:pt x="1437654" y="124755"/>
              </a:lnTo>
              <a:lnTo>
                <a:pt x="0" y="124755"/>
              </a:lnTo>
              <a:lnTo>
                <a:pt x="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A4FBB-8427-3041-9994-2B81D1C5B131}">
      <dsp:nvSpPr>
        <dsp:cNvPr id="0" name=""/>
        <dsp:cNvSpPr/>
      </dsp:nvSpPr>
      <dsp:spPr>
        <a:xfrm>
          <a:off x="1437927" y="714970"/>
          <a:ext cx="1188144" cy="594072"/>
        </a:xfrm>
        <a:prstGeom prst="rect">
          <a:avLst/>
        </a:prstGeom>
        <a:solidFill>
          <a:srgbClr val="92D050"/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Group 3</a:t>
          </a:r>
        </a:p>
      </dsp:txBody>
      <dsp:txXfrm>
        <a:off x="1437927" y="714970"/>
        <a:ext cx="1188144" cy="594072"/>
      </dsp:txXfrm>
    </dsp:sp>
    <dsp:sp modelId="{4C6CAB40-2EAD-BB4F-8C9F-C75D22D76A8C}">
      <dsp:nvSpPr>
        <dsp:cNvPr id="0" name=""/>
        <dsp:cNvSpPr/>
      </dsp:nvSpPr>
      <dsp:spPr>
        <a:xfrm>
          <a:off x="272" y="1558552"/>
          <a:ext cx="1188144" cy="594072"/>
        </a:xfrm>
        <a:prstGeom prst="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33000">
              <a:srgbClr val="00B0F0"/>
            </a:gs>
            <a:gs pos="100000">
              <a:srgbClr val="00B0F0"/>
            </a:gs>
          </a:gsLst>
          <a:path path="circle">
            <a:fillToRect r="100000" b="100000"/>
          </a:path>
          <a:tileRect l="-100000" t="-100000"/>
        </a:gra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7</a:t>
          </a:r>
        </a:p>
      </dsp:txBody>
      <dsp:txXfrm>
        <a:off x="272" y="1558552"/>
        <a:ext cx="1188144" cy="594072"/>
      </dsp:txXfrm>
    </dsp:sp>
    <dsp:sp modelId="{04BA0D7E-5FE0-C740-8597-E5D561B0E307}">
      <dsp:nvSpPr>
        <dsp:cNvPr id="0" name=""/>
        <dsp:cNvSpPr/>
      </dsp:nvSpPr>
      <dsp:spPr>
        <a:xfrm>
          <a:off x="1437927" y="1558552"/>
          <a:ext cx="1188144" cy="594072"/>
        </a:xfrm>
        <a:prstGeom prst="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3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8</a:t>
          </a:r>
        </a:p>
      </dsp:txBody>
      <dsp:txXfrm>
        <a:off x="1437927" y="1558552"/>
        <a:ext cx="1188144" cy="594072"/>
      </dsp:txXfrm>
    </dsp:sp>
    <dsp:sp modelId="{335685B1-994B-B14D-BA26-406CEC3CB7CE}">
      <dsp:nvSpPr>
        <dsp:cNvPr id="0" name=""/>
        <dsp:cNvSpPr/>
      </dsp:nvSpPr>
      <dsp:spPr>
        <a:xfrm>
          <a:off x="2875582" y="1558552"/>
          <a:ext cx="1188144" cy="594072"/>
        </a:xfrm>
        <a:prstGeom prst="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33000">
              <a:schemeClr val="bg2">
                <a:lumMod val="75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9</a:t>
          </a:r>
        </a:p>
      </dsp:txBody>
      <dsp:txXfrm>
        <a:off x="2875582" y="1558552"/>
        <a:ext cx="1188144" cy="5940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2A7C-8362-5F42-A921-ED936CB9D8B3}">
      <dsp:nvSpPr>
        <dsp:cNvPr id="0" name=""/>
        <dsp:cNvSpPr/>
      </dsp:nvSpPr>
      <dsp:spPr>
        <a:xfrm>
          <a:off x="2032000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5"/>
              </a:lnTo>
              <a:lnTo>
                <a:pt x="1437654" y="124755"/>
              </a:lnTo>
              <a:lnTo>
                <a:pt x="1437654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6C754-0293-3F40-8A98-A94764DE3CA7}">
      <dsp:nvSpPr>
        <dsp:cNvPr id="0" name=""/>
        <dsp:cNvSpPr/>
      </dsp:nvSpPr>
      <dsp:spPr>
        <a:xfrm>
          <a:off x="1986280" y="1309042"/>
          <a:ext cx="91440" cy="249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A4F65-E6BE-8749-BC1F-7C01366407D6}">
      <dsp:nvSpPr>
        <dsp:cNvPr id="0" name=""/>
        <dsp:cNvSpPr/>
      </dsp:nvSpPr>
      <dsp:spPr>
        <a:xfrm>
          <a:off x="594345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1437654" y="0"/>
              </a:moveTo>
              <a:lnTo>
                <a:pt x="1437654" y="124755"/>
              </a:lnTo>
              <a:lnTo>
                <a:pt x="0" y="124755"/>
              </a:lnTo>
              <a:lnTo>
                <a:pt x="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A4FBB-8427-3041-9994-2B81D1C5B131}">
      <dsp:nvSpPr>
        <dsp:cNvPr id="0" name=""/>
        <dsp:cNvSpPr/>
      </dsp:nvSpPr>
      <dsp:spPr>
        <a:xfrm>
          <a:off x="1437927" y="714970"/>
          <a:ext cx="1188144" cy="59407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Group 4</a:t>
          </a:r>
        </a:p>
      </dsp:txBody>
      <dsp:txXfrm>
        <a:off x="1437927" y="714970"/>
        <a:ext cx="1188144" cy="594072"/>
      </dsp:txXfrm>
    </dsp:sp>
    <dsp:sp modelId="{4C6CAB40-2EAD-BB4F-8C9F-C75D22D76A8C}">
      <dsp:nvSpPr>
        <dsp:cNvPr id="0" name=""/>
        <dsp:cNvSpPr/>
      </dsp:nvSpPr>
      <dsp:spPr>
        <a:xfrm>
          <a:off x="272" y="1558552"/>
          <a:ext cx="1188144" cy="594072"/>
        </a:xfrm>
        <a:prstGeom prst="rect">
          <a:avLst/>
        </a:prstGeom>
        <a:gradFill flip="none" rotWithShape="0">
          <a:gsLst>
            <a:gs pos="45000">
              <a:schemeClr val="accent6">
                <a:lumMod val="60000"/>
                <a:lumOff val="40000"/>
              </a:schemeClr>
            </a:gs>
            <a:gs pos="70000">
              <a:schemeClr val="accent4">
                <a:lumMod val="75000"/>
              </a:schemeClr>
            </a:gs>
            <a:gs pos="100000">
              <a:schemeClr val="accent4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10</a:t>
          </a:r>
        </a:p>
      </dsp:txBody>
      <dsp:txXfrm>
        <a:off x="272" y="1558552"/>
        <a:ext cx="1188144" cy="594072"/>
      </dsp:txXfrm>
    </dsp:sp>
    <dsp:sp modelId="{04BA0D7E-5FE0-C740-8597-E5D561B0E307}">
      <dsp:nvSpPr>
        <dsp:cNvPr id="0" name=""/>
        <dsp:cNvSpPr/>
      </dsp:nvSpPr>
      <dsp:spPr>
        <a:xfrm>
          <a:off x="1437927" y="1558552"/>
          <a:ext cx="1188144" cy="594072"/>
        </a:xfrm>
        <a:prstGeom prst="rect">
          <a:avLst/>
        </a:prstGeom>
        <a:gradFill flip="none" rotWithShape="0">
          <a:gsLst>
            <a:gs pos="45000">
              <a:schemeClr val="accent6">
                <a:lumMod val="60000"/>
                <a:lumOff val="40000"/>
              </a:schemeClr>
            </a:gs>
            <a:gs pos="70000">
              <a:schemeClr val="accent5"/>
            </a:gs>
            <a:gs pos="100000">
              <a:schemeClr val="accent5"/>
            </a:gs>
          </a:gsLst>
          <a:path path="circle">
            <a:fillToRect r="100000" b="100000"/>
          </a:path>
          <a:tileRect l="-100000" t="-100000"/>
        </a:gra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11</a:t>
          </a:r>
        </a:p>
      </dsp:txBody>
      <dsp:txXfrm>
        <a:off x="1437927" y="1558552"/>
        <a:ext cx="1188144" cy="594072"/>
      </dsp:txXfrm>
    </dsp:sp>
    <dsp:sp modelId="{335685B1-994B-B14D-BA26-406CEC3CB7CE}">
      <dsp:nvSpPr>
        <dsp:cNvPr id="0" name=""/>
        <dsp:cNvSpPr/>
      </dsp:nvSpPr>
      <dsp:spPr>
        <a:xfrm>
          <a:off x="2875582" y="1558552"/>
          <a:ext cx="1188144" cy="594072"/>
        </a:xfrm>
        <a:prstGeom prst="rect">
          <a:avLst/>
        </a:prstGeom>
        <a:gradFill flip="none" rotWithShape="0">
          <a:gsLst>
            <a:gs pos="45000">
              <a:schemeClr val="accent6">
                <a:lumMod val="60000"/>
                <a:lumOff val="40000"/>
              </a:schemeClr>
            </a:gs>
            <a:gs pos="7000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12</a:t>
          </a:r>
        </a:p>
      </dsp:txBody>
      <dsp:txXfrm>
        <a:off x="2875582" y="1558552"/>
        <a:ext cx="1188144" cy="5940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9D953-F01C-8F4C-963E-62E11C70EBF6}">
      <dsp:nvSpPr>
        <dsp:cNvPr id="0" name=""/>
        <dsp:cNvSpPr/>
      </dsp:nvSpPr>
      <dsp:spPr>
        <a:xfrm>
          <a:off x="0" y="535320"/>
          <a:ext cx="6506304" cy="216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961" tIns="666496" rIns="50496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i="1" kern="1200" baseline="0"/>
            <a:t>Using group-level data to make inferences about individuals</a:t>
          </a:r>
          <a:endParaRPr lang="en-US" sz="3200" kern="1200"/>
        </a:p>
      </dsp:txBody>
      <dsp:txXfrm>
        <a:off x="0" y="535320"/>
        <a:ext cx="6506304" cy="2167200"/>
      </dsp:txXfrm>
    </dsp:sp>
    <dsp:sp modelId="{21B363A7-BE28-9C42-BF7F-191DBDF7AA1D}">
      <dsp:nvSpPr>
        <dsp:cNvPr id="0" name=""/>
        <dsp:cNvSpPr/>
      </dsp:nvSpPr>
      <dsp:spPr>
        <a:xfrm>
          <a:off x="325315" y="63000"/>
          <a:ext cx="4554412" cy="944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146" tIns="0" rIns="17214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/>
            <a:t>Ecological Fallacy</a:t>
          </a:r>
          <a:endParaRPr lang="en-US" sz="3200" kern="1200"/>
        </a:p>
      </dsp:txBody>
      <dsp:txXfrm>
        <a:off x="371429" y="109114"/>
        <a:ext cx="4462184" cy="852412"/>
      </dsp:txXfrm>
    </dsp:sp>
    <dsp:sp modelId="{7C4BE5DC-5DAF-904C-84B5-7D52F610FA6C}">
      <dsp:nvSpPr>
        <dsp:cNvPr id="0" name=""/>
        <dsp:cNvSpPr/>
      </dsp:nvSpPr>
      <dsp:spPr>
        <a:xfrm>
          <a:off x="0" y="3347640"/>
          <a:ext cx="6506304" cy="216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961" tIns="666496" rIns="50496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i="1" kern="1200" baseline="0"/>
            <a:t>Using individual-level data to make inferences about groups</a:t>
          </a:r>
          <a:endParaRPr lang="en-US" sz="3200" kern="1200"/>
        </a:p>
      </dsp:txBody>
      <dsp:txXfrm>
        <a:off x="0" y="3347640"/>
        <a:ext cx="6506304" cy="2167200"/>
      </dsp:txXfrm>
    </dsp:sp>
    <dsp:sp modelId="{72A4C01E-58AD-6C46-B9DD-CE7CC552037C}">
      <dsp:nvSpPr>
        <dsp:cNvPr id="0" name=""/>
        <dsp:cNvSpPr/>
      </dsp:nvSpPr>
      <dsp:spPr>
        <a:xfrm>
          <a:off x="325315" y="2875320"/>
          <a:ext cx="4554412" cy="944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146" tIns="0" rIns="17214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/>
            <a:t>Atomistic Fallacy </a:t>
          </a:r>
          <a:endParaRPr lang="en-US" sz="3200" kern="1200"/>
        </a:p>
      </dsp:txBody>
      <dsp:txXfrm>
        <a:off x="371429" y="2921434"/>
        <a:ext cx="4462184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2A7C-8362-5F42-A921-ED936CB9D8B3}">
      <dsp:nvSpPr>
        <dsp:cNvPr id="0" name=""/>
        <dsp:cNvSpPr/>
      </dsp:nvSpPr>
      <dsp:spPr>
        <a:xfrm>
          <a:off x="2032000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5"/>
              </a:lnTo>
              <a:lnTo>
                <a:pt x="1437654" y="124755"/>
              </a:lnTo>
              <a:lnTo>
                <a:pt x="1437654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6C754-0293-3F40-8A98-A94764DE3CA7}">
      <dsp:nvSpPr>
        <dsp:cNvPr id="0" name=""/>
        <dsp:cNvSpPr/>
      </dsp:nvSpPr>
      <dsp:spPr>
        <a:xfrm>
          <a:off x="1986280" y="1309042"/>
          <a:ext cx="91440" cy="249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A4F65-E6BE-8749-BC1F-7C01366407D6}">
      <dsp:nvSpPr>
        <dsp:cNvPr id="0" name=""/>
        <dsp:cNvSpPr/>
      </dsp:nvSpPr>
      <dsp:spPr>
        <a:xfrm>
          <a:off x="594345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1437654" y="0"/>
              </a:moveTo>
              <a:lnTo>
                <a:pt x="1437654" y="124755"/>
              </a:lnTo>
              <a:lnTo>
                <a:pt x="0" y="124755"/>
              </a:lnTo>
              <a:lnTo>
                <a:pt x="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A4FBB-8427-3041-9994-2B81D1C5B131}">
      <dsp:nvSpPr>
        <dsp:cNvPr id="0" name=""/>
        <dsp:cNvSpPr/>
      </dsp:nvSpPr>
      <dsp:spPr>
        <a:xfrm>
          <a:off x="1437927" y="714970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Group 2</a:t>
          </a:r>
        </a:p>
      </dsp:txBody>
      <dsp:txXfrm>
        <a:off x="1437927" y="714970"/>
        <a:ext cx="1188144" cy="594072"/>
      </dsp:txXfrm>
    </dsp:sp>
    <dsp:sp modelId="{4C6CAB40-2EAD-BB4F-8C9F-C75D22D76A8C}">
      <dsp:nvSpPr>
        <dsp:cNvPr id="0" name=""/>
        <dsp:cNvSpPr/>
      </dsp:nvSpPr>
      <dsp:spPr>
        <a:xfrm>
          <a:off x="272" y="1558552"/>
          <a:ext cx="1188144" cy="594072"/>
        </a:xfrm>
        <a:prstGeom prst="rect">
          <a:avLst/>
        </a:prstGeom>
        <a:solidFill>
          <a:schemeClr val="bg1">
            <a:lumMod val="7500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4</a:t>
          </a:r>
        </a:p>
      </dsp:txBody>
      <dsp:txXfrm>
        <a:off x="272" y="1558552"/>
        <a:ext cx="1188144" cy="594072"/>
      </dsp:txXfrm>
    </dsp:sp>
    <dsp:sp modelId="{04BA0D7E-5FE0-C740-8597-E5D561B0E307}">
      <dsp:nvSpPr>
        <dsp:cNvPr id="0" name=""/>
        <dsp:cNvSpPr/>
      </dsp:nvSpPr>
      <dsp:spPr>
        <a:xfrm>
          <a:off x="1437927" y="1558552"/>
          <a:ext cx="1188144" cy="594072"/>
        </a:xfrm>
        <a:prstGeom prst="rect">
          <a:avLst/>
        </a:prstGeom>
        <a:solidFill>
          <a:srgbClr val="FFC000"/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5</a:t>
          </a:r>
        </a:p>
      </dsp:txBody>
      <dsp:txXfrm>
        <a:off x="1437927" y="1558552"/>
        <a:ext cx="1188144" cy="594072"/>
      </dsp:txXfrm>
    </dsp:sp>
    <dsp:sp modelId="{335685B1-994B-B14D-BA26-406CEC3CB7CE}">
      <dsp:nvSpPr>
        <dsp:cNvPr id="0" name=""/>
        <dsp:cNvSpPr/>
      </dsp:nvSpPr>
      <dsp:spPr>
        <a:xfrm>
          <a:off x="2875582" y="1558552"/>
          <a:ext cx="1188144" cy="594072"/>
        </a:xfrm>
        <a:prstGeom prst="rect">
          <a:avLst/>
        </a:prstGeom>
        <a:solidFill>
          <a:srgbClr val="C00000"/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6</a:t>
          </a:r>
        </a:p>
      </dsp:txBody>
      <dsp:txXfrm>
        <a:off x="2875582" y="1558552"/>
        <a:ext cx="1188144" cy="594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2A7C-8362-5F42-A921-ED936CB9D8B3}">
      <dsp:nvSpPr>
        <dsp:cNvPr id="0" name=""/>
        <dsp:cNvSpPr/>
      </dsp:nvSpPr>
      <dsp:spPr>
        <a:xfrm>
          <a:off x="2032000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5"/>
              </a:lnTo>
              <a:lnTo>
                <a:pt x="1437654" y="124755"/>
              </a:lnTo>
              <a:lnTo>
                <a:pt x="1437654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6C754-0293-3F40-8A98-A94764DE3CA7}">
      <dsp:nvSpPr>
        <dsp:cNvPr id="0" name=""/>
        <dsp:cNvSpPr/>
      </dsp:nvSpPr>
      <dsp:spPr>
        <a:xfrm>
          <a:off x="1986280" y="1309042"/>
          <a:ext cx="91440" cy="249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A4F65-E6BE-8749-BC1F-7C01366407D6}">
      <dsp:nvSpPr>
        <dsp:cNvPr id="0" name=""/>
        <dsp:cNvSpPr/>
      </dsp:nvSpPr>
      <dsp:spPr>
        <a:xfrm>
          <a:off x="594345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1437654" y="0"/>
              </a:moveTo>
              <a:lnTo>
                <a:pt x="1437654" y="124755"/>
              </a:lnTo>
              <a:lnTo>
                <a:pt x="0" y="124755"/>
              </a:lnTo>
              <a:lnTo>
                <a:pt x="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A4FBB-8427-3041-9994-2B81D1C5B131}">
      <dsp:nvSpPr>
        <dsp:cNvPr id="0" name=""/>
        <dsp:cNvSpPr/>
      </dsp:nvSpPr>
      <dsp:spPr>
        <a:xfrm>
          <a:off x="1437927" y="714970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Group 3</a:t>
          </a:r>
        </a:p>
      </dsp:txBody>
      <dsp:txXfrm>
        <a:off x="1437927" y="714970"/>
        <a:ext cx="1188144" cy="594072"/>
      </dsp:txXfrm>
    </dsp:sp>
    <dsp:sp modelId="{4C6CAB40-2EAD-BB4F-8C9F-C75D22D76A8C}">
      <dsp:nvSpPr>
        <dsp:cNvPr id="0" name=""/>
        <dsp:cNvSpPr/>
      </dsp:nvSpPr>
      <dsp:spPr>
        <a:xfrm>
          <a:off x="272" y="1558552"/>
          <a:ext cx="1188144" cy="594072"/>
        </a:xfrm>
        <a:prstGeom prst="rect">
          <a:avLst/>
        </a:prstGeom>
        <a:solidFill>
          <a:srgbClr val="00B0F0"/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7</a:t>
          </a:r>
        </a:p>
      </dsp:txBody>
      <dsp:txXfrm>
        <a:off x="272" y="1558552"/>
        <a:ext cx="1188144" cy="594072"/>
      </dsp:txXfrm>
    </dsp:sp>
    <dsp:sp modelId="{04BA0D7E-5FE0-C740-8597-E5D561B0E307}">
      <dsp:nvSpPr>
        <dsp:cNvPr id="0" name=""/>
        <dsp:cNvSpPr/>
      </dsp:nvSpPr>
      <dsp:spPr>
        <a:xfrm>
          <a:off x="1437927" y="1558552"/>
          <a:ext cx="1188144" cy="59407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8</a:t>
          </a:r>
        </a:p>
      </dsp:txBody>
      <dsp:txXfrm>
        <a:off x="1437927" y="1558552"/>
        <a:ext cx="1188144" cy="594072"/>
      </dsp:txXfrm>
    </dsp:sp>
    <dsp:sp modelId="{335685B1-994B-B14D-BA26-406CEC3CB7CE}">
      <dsp:nvSpPr>
        <dsp:cNvPr id="0" name=""/>
        <dsp:cNvSpPr/>
      </dsp:nvSpPr>
      <dsp:spPr>
        <a:xfrm>
          <a:off x="2875582" y="1558552"/>
          <a:ext cx="1188144" cy="594072"/>
        </a:xfrm>
        <a:prstGeom prst="rect">
          <a:avLst/>
        </a:prstGeom>
        <a:solidFill>
          <a:schemeClr val="bg2">
            <a:lumMod val="7500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9</a:t>
          </a:r>
        </a:p>
      </dsp:txBody>
      <dsp:txXfrm>
        <a:off x="2875582" y="1558552"/>
        <a:ext cx="1188144" cy="594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2A7C-8362-5F42-A921-ED936CB9D8B3}">
      <dsp:nvSpPr>
        <dsp:cNvPr id="0" name=""/>
        <dsp:cNvSpPr/>
      </dsp:nvSpPr>
      <dsp:spPr>
        <a:xfrm>
          <a:off x="2032000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5"/>
              </a:lnTo>
              <a:lnTo>
                <a:pt x="1437654" y="124755"/>
              </a:lnTo>
              <a:lnTo>
                <a:pt x="1437654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6C754-0293-3F40-8A98-A94764DE3CA7}">
      <dsp:nvSpPr>
        <dsp:cNvPr id="0" name=""/>
        <dsp:cNvSpPr/>
      </dsp:nvSpPr>
      <dsp:spPr>
        <a:xfrm>
          <a:off x="1986280" y="1309042"/>
          <a:ext cx="91440" cy="249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A4F65-E6BE-8749-BC1F-7C01366407D6}">
      <dsp:nvSpPr>
        <dsp:cNvPr id="0" name=""/>
        <dsp:cNvSpPr/>
      </dsp:nvSpPr>
      <dsp:spPr>
        <a:xfrm>
          <a:off x="594345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1437654" y="0"/>
              </a:moveTo>
              <a:lnTo>
                <a:pt x="1437654" y="124755"/>
              </a:lnTo>
              <a:lnTo>
                <a:pt x="0" y="124755"/>
              </a:lnTo>
              <a:lnTo>
                <a:pt x="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A4FBB-8427-3041-9994-2B81D1C5B131}">
      <dsp:nvSpPr>
        <dsp:cNvPr id="0" name=""/>
        <dsp:cNvSpPr/>
      </dsp:nvSpPr>
      <dsp:spPr>
        <a:xfrm>
          <a:off x="1437927" y="714970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Group 4</a:t>
          </a:r>
        </a:p>
      </dsp:txBody>
      <dsp:txXfrm>
        <a:off x="1437927" y="714970"/>
        <a:ext cx="1188144" cy="594072"/>
      </dsp:txXfrm>
    </dsp:sp>
    <dsp:sp modelId="{4C6CAB40-2EAD-BB4F-8C9F-C75D22D76A8C}">
      <dsp:nvSpPr>
        <dsp:cNvPr id="0" name=""/>
        <dsp:cNvSpPr/>
      </dsp:nvSpPr>
      <dsp:spPr>
        <a:xfrm>
          <a:off x="272" y="1558552"/>
          <a:ext cx="1188144" cy="594072"/>
        </a:xfrm>
        <a:prstGeom prst="rect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10</a:t>
          </a:r>
        </a:p>
      </dsp:txBody>
      <dsp:txXfrm>
        <a:off x="272" y="1558552"/>
        <a:ext cx="1188144" cy="594072"/>
      </dsp:txXfrm>
    </dsp:sp>
    <dsp:sp modelId="{04BA0D7E-5FE0-C740-8597-E5D561B0E307}">
      <dsp:nvSpPr>
        <dsp:cNvPr id="0" name=""/>
        <dsp:cNvSpPr/>
      </dsp:nvSpPr>
      <dsp:spPr>
        <a:xfrm>
          <a:off x="1437927" y="1558552"/>
          <a:ext cx="1188144" cy="594072"/>
        </a:xfrm>
        <a:prstGeom prst="rect">
          <a:avLst/>
        </a:prstGeom>
        <a:solidFill>
          <a:schemeClr val="accent5"/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11</a:t>
          </a:r>
        </a:p>
      </dsp:txBody>
      <dsp:txXfrm>
        <a:off x="1437927" y="1558552"/>
        <a:ext cx="1188144" cy="594072"/>
      </dsp:txXfrm>
    </dsp:sp>
    <dsp:sp modelId="{335685B1-994B-B14D-BA26-406CEC3CB7CE}">
      <dsp:nvSpPr>
        <dsp:cNvPr id="0" name=""/>
        <dsp:cNvSpPr/>
      </dsp:nvSpPr>
      <dsp:spPr>
        <a:xfrm>
          <a:off x="2875582" y="1558552"/>
          <a:ext cx="1188144" cy="594072"/>
        </a:xfrm>
        <a:prstGeom prst="rect">
          <a:avLst/>
        </a:prstGeom>
        <a:solidFill>
          <a:schemeClr val="accent6">
            <a:lumMod val="7500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12</a:t>
          </a:r>
        </a:p>
      </dsp:txBody>
      <dsp:txXfrm>
        <a:off x="2875582" y="1558552"/>
        <a:ext cx="1188144" cy="5940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2A7C-8362-5F42-A921-ED936CB9D8B3}">
      <dsp:nvSpPr>
        <dsp:cNvPr id="0" name=""/>
        <dsp:cNvSpPr/>
      </dsp:nvSpPr>
      <dsp:spPr>
        <a:xfrm>
          <a:off x="2032000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5"/>
              </a:lnTo>
              <a:lnTo>
                <a:pt x="1437654" y="124755"/>
              </a:lnTo>
              <a:lnTo>
                <a:pt x="1437654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6C754-0293-3F40-8A98-A94764DE3CA7}">
      <dsp:nvSpPr>
        <dsp:cNvPr id="0" name=""/>
        <dsp:cNvSpPr/>
      </dsp:nvSpPr>
      <dsp:spPr>
        <a:xfrm>
          <a:off x="1986280" y="1309042"/>
          <a:ext cx="91440" cy="249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A4F65-E6BE-8749-BC1F-7C01366407D6}">
      <dsp:nvSpPr>
        <dsp:cNvPr id="0" name=""/>
        <dsp:cNvSpPr/>
      </dsp:nvSpPr>
      <dsp:spPr>
        <a:xfrm>
          <a:off x="594345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1437654" y="0"/>
              </a:moveTo>
              <a:lnTo>
                <a:pt x="1437654" y="124755"/>
              </a:lnTo>
              <a:lnTo>
                <a:pt x="0" y="124755"/>
              </a:lnTo>
              <a:lnTo>
                <a:pt x="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A4FBB-8427-3041-9994-2B81D1C5B131}">
      <dsp:nvSpPr>
        <dsp:cNvPr id="0" name=""/>
        <dsp:cNvSpPr/>
      </dsp:nvSpPr>
      <dsp:spPr>
        <a:xfrm>
          <a:off x="1437927" y="714970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Group 1</a:t>
          </a:r>
        </a:p>
      </dsp:txBody>
      <dsp:txXfrm>
        <a:off x="1437927" y="714970"/>
        <a:ext cx="1188144" cy="594072"/>
      </dsp:txXfrm>
    </dsp:sp>
    <dsp:sp modelId="{4C6CAB40-2EAD-BB4F-8C9F-C75D22D76A8C}">
      <dsp:nvSpPr>
        <dsp:cNvPr id="0" name=""/>
        <dsp:cNvSpPr/>
      </dsp:nvSpPr>
      <dsp:spPr>
        <a:xfrm>
          <a:off x="272" y="1558552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1</a:t>
          </a:r>
        </a:p>
      </dsp:txBody>
      <dsp:txXfrm>
        <a:off x="272" y="1558552"/>
        <a:ext cx="1188144" cy="594072"/>
      </dsp:txXfrm>
    </dsp:sp>
    <dsp:sp modelId="{04BA0D7E-5FE0-C740-8597-E5D561B0E307}">
      <dsp:nvSpPr>
        <dsp:cNvPr id="0" name=""/>
        <dsp:cNvSpPr/>
      </dsp:nvSpPr>
      <dsp:spPr>
        <a:xfrm>
          <a:off x="1437927" y="1558552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2</a:t>
          </a:r>
        </a:p>
      </dsp:txBody>
      <dsp:txXfrm>
        <a:off x="1437927" y="1558552"/>
        <a:ext cx="1188144" cy="594072"/>
      </dsp:txXfrm>
    </dsp:sp>
    <dsp:sp modelId="{335685B1-994B-B14D-BA26-406CEC3CB7CE}">
      <dsp:nvSpPr>
        <dsp:cNvPr id="0" name=""/>
        <dsp:cNvSpPr/>
      </dsp:nvSpPr>
      <dsp:spPr>
        <a:xfrm>
          <a:off x="2875582" y="1558552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3</a:t>
          </a:r>
        </a:p>
      </dsp:txBody>
      <dsp:txXfrm>
        <a:off x="2875582" y="1558552"/>
        <a:ext cx="1188144" cy="5940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2A7C-8362-5F42-A921-ED936CB9D8B3}">
      <dsp:nvSpPr>
        <dsp:cNvPr id="0" name=""/>
        <dsp:cNvSpPr/>
      </dsp:nvSpPr>
      <dsp:spPr>
        <a:xfrm>
          <a:off x="2032000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5"/>
              </a:lnTo>
              <a:lnTo>
                <a:pt x="1437654" y="124755"/>
              </a:lnTo>
              <a:lnTo>
                <a:pt x="1437654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6C754-0293-3F40-8A98-A94764DE3CA7}">
      <dsp:nvSpPr>
        <dsp:cNvPr id="0" name=""/>
        <dsp:cNvSpPr/>
      </dsp:nvSpPr>
      <dsp:spPr>
        <a:xfrm>
          <a:off x="1986280" y="1309042"/>
          <a:ext cx="91440" cy="249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A4F65-E6BE-8749-BC1F-7C01366407D6}">
      <dsp:nvSpPr>
        <dsp:cNvPr id="0" name=""/>
        <dsp:cNvSpPr/>
      </dsp:nvSpPr>
      <dsp:spPr>
        <a:xfrm>
          <a:off x="594345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1437654" y="0"/>
              </a:moveTo>
              <a:lnTo>
                <a:pt x="1437654" y="124755"/>
              </a:lnTo>
              <a:lnTo>
                <a:pt x="0" y="124755"/>
              </a:lnTo>
              <a:lnTo>
                <a:pt x="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A4FBB-8427-3041-9994-2B81D1C5B131}">
      <dsp:nvSpPr>
        <dsp:cNvPr id="0" name=""/>
        <dsp:cNvSpPr/>
      </dsp:nvSpPr>
      <dsp:spPr>
        <a:xfrm>
          <a:off x="1437927" y="714970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Group 2</a:t>
          </a:r>
        </a:p>
      </dsp:txBody>
      <dsp:txXfrm>
        <a:off x="1437927" y="714970"/>
        <a:ext cx="1188144" cy="594072"/>
      </dsp:txXfrm>
    </dsp:sp>
    <dsp:sp modelId="{4C6CAB40-2EAD-BB4F-8C9F-C75D22D76A8C}">
      <dsp:nvSpPr>
        <dsp:cNvPr id="0" name=""/>
        <dsp:cNvSpPr/>
      </dsp:nvSpPr>
      <dsp:spPr>
        <a:xfrm>
          <a:off x="272" y="1558552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4</a:t>
          </a:r>
        </a:p>
      </dsp:txBody>
      <dsp:txXfrm>
        <a:off x="272" y="1558552"/>
        <a:ext cx="1188144" cy="594072"/>
      </dsp:txXfrm>
    </dsp:sp>
    <dsp:sp modelId="{04BA0D7E-5FE0-C740-8597-E5D561B0E307}">
      <dsp:nvSpPr>
        <dsp:cNvPr id="0" name=""/>
        <dsp:cNvSpPr/>
      </dsp:nvSpPr>
      <dsp:spPr>
        <a:xfrm>
          <a:off x="1437927" y="1558552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5</a:t>
          </a:r>
        </a:p>
      </dsp:txBody>
      <dsp:txXfrm>
        <a:off x="1437927" y="1558552"/>
        <a:ext cx="1188144" cy="594072"/>
      </dsp:txXfrm>
    </dsp:sp>
    <dsp:sp modelId="{335685B1-994B-B14D-BA26-406CEC3CB7CE}">
      <dsp:nvSpPr>
        <dsp:cNvPr id="0" name=""/>
        <dsp:cNvSpPr/>
      </dsp:nvSpPr>
      <dsp:spPr>
        <a:xfrm>
          <a:off x="2875582" y="1558552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6</a:t>
          </a:r>
        </a:p>
      </dsp:txBody>
      <dsp:txXfrm>
        <a:off x="2875582" y="1558552"/>
        <a:ext cx="1188144" cy="5940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2A7C-8362-5F42-A921-ED936CB9D8B3}">
      <dsp:nvSpPr>
        <dsp:cNvPr id="0" name=""/>
        <dsp:cNvSpPr/>
      </dsp:nvSpPr>
      <dsp:spPr>
        <a:xfrm>
          <a:off x="2032000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5"/>
              </a:lnTo>
              <a:lnTo>
                <a:pt x="1437654" y="124755"/>
              </a:lnTo>
              <a:lnTo>
                <a:pt x="1437654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6C754-0293-3F40-8A98-A94764DE3CA7}">
      <dsp:nvSpPr>
        <dsp:cNvPr id="0" name=""/>
        <dsp:cNvSpPr/>
      </dsp:nvSpPr>
      <dsp:spPr>
        <a:xfrm>
          <a:off x="1986280" y="1309042"/>
          <a:ext cx="91440" cy="249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A4F65-E6BE-8749-BC1F-7C01366407D6}">
      <dsp:nvSpPr>
        <dsp:cNvPr id="0" name=""/>
        <dsp:cNvSpPr/>
      </dsp:nvSpPr>
      <dsp:spPr>
        <a:xfrm>
          <a:off x="594345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1437654" y="0"/>
              </a:moveTo>
              <a:lnTo>
                <a:pt x="1437654" y="124755"/>
              </a:lnTo>
              <a:lnTo>
                <a:pt x="0" y="124755"/>
              </a:lnTo>
              <a:lnTo>
                <a:pt x="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A4FBB-8427-3041-9994-2B81D1C5B131}">
      <dsp:nvSpPr>
        <dsp:cNvPr id="0" name=""/>
        <dsp:cNvSpPr/>
      </dsp:nvSpPr>
      <dsp:spPr>
        <a:xfrm>
          <a:off x="1437927" y="714970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Group 3</a:t>
          </a:r>
        </a:p>
      </dsp:txBody>
      <dsp:txXfrm>
        <a:off x="1437927" y="714970"/>
        <a:ext cx="1188144" cy="594072"/>
      </dsp:txXfrm>
    </dsp:sp>
    <dsp:sp modelId="{4C6CAB40-2EAD-BB4F-8C9F-C75D22D76A8C}">
      <dsp:nvSpPr>
        <dsp:cNvPr id="0" name=""/>
        <dsp:cNvSpPr/>
      </dsp:nvSpPr>
      <dsp:spPr>
        <a:xfrm>
          <a:off x="272" y="1558552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7</a:t>
          </a:r>
        </a:p>
      </dsp:txBody>
      <dsp:txXfrm>
        <a:off x="272" y="1558552"/>
        <a:ext cx="1188144" cy="594072"/>
      </dsp:txXfrm>
    </dsp:sp>
    <dsp:sp modelId="{04BA0D7E-5FE0-C740-8597-E5D561B0E307}">
      <dsp:nvSpPr>
        <dsp:cNvPr id="0" name=""/>
        <dsp:cNvSpPr/>
      </dsp:nvSpPr>
      <dsp:spPr>
        <a:xfrm>
          <a:off x="1437927" y="1558552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8</a:t>
          </a:r>
        </a:p>
      </dsp:txBody>
      <dsp:txXfrm>
        <a:off x="1437927" y="1558552"/>
        <a:ext cx="1188144" cy="594072"/>
      </dsp:txXfrm>
    </dsp:sp>
    <dsp:sp modelId="{335685B1-994B-B14D-BA26-406CEC3CB7CE}">
      <dsp:nvSpPr>
        <dsp:cNvPr id="0" name=""/>
        <dsp:cNvSpPr/>
      </dsp:nvSpPr>
      <dsp:spPr>
        <a:xfrm>
          <a:off x="2875582" y="1558552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9</a:t>
          </a:r>
        </a:p>
      </dsp:txBody>
      <dsp:txXfrm>
        <a:off x="2875582" y="1558552"/>
        <a:ext cx="1188144" cy="5940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2A7C-8362-5F42-A921-ED936CB9D8B3}">
      <dsp:nvSpPr>
        <dsp:cNvPr id="0" name=""/>
        <dsp:cNvSpPr/>
      </dsp:nvSpPr>
      <dsp:spPr>
        <a:xfrm>
          <a:off x="2032000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5"/>
              </a:lnTo>
              <a:lnTo>
                <a:pt x="1437654" y="124755"/>
              </a:lnTo>
              <a:lnTo>
                <a:pt x="1437654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6C754-0293-3F40-8A98-A94764DE3CA7}">
      <dsp:nvSpPr>
        <dsp:cNvPr id="0" name=""/>
        <dsp:cNvSpPr/>
      </dsp:nvSpPr>
      <dsp:spPr>
        <a:xfrm>
          <a:off x="1986280" y="1309042"/>
          <a:ext cx="91440" cy="249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A4F65-E6BE-8749-BC1F-7C01366407D6}">
      <dsp:nvSpPr>
        <dsp:cNvPr id="0" name=""/>
        <dsp:cNvSpPr/>
      </dsp:nvSpPr>
      <dsp:spPr>
        <a:xfrm>
          <a:off x="594345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1437654" y="0"/>
              </a:moveTo>
              <a:lnTo>
                <a:pt x="1437654" y="124755"/>
              </a:lnTo>
              <a:lnTo>
                <a:pt x="0" y="124755"/>
              </a:lnTo>
              <a:lnTo>
                <a:pt x="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A4FBB-8427-3041-9994-2B81D1C5B131}">
      <dsp:nvSpPr>
        <dsp:cNvPr id="0" name=""/>
        <dsp:cNvSpPr/>
      </dsp:nvSpPr>
      <dsp:spPr>
        <a:xfrm>
          <a:off x="1437927" y="714970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Group 4</a:t>
          </a:r>
        </a:p>
      </dsp:txBody>
      <dsp:txXfrm>
        <a:off x="1437927" y="714970"/>
        <a:ext cx="1188144" cy="594072"/>
      </dsp:txXfrm>
    </dsp:sp>
    <dsp:sp modelId="{4C6CAB40-2EAD-BB4F-8C9F-C75D22D76A8C}">
      <dsp:nvSpPr>
        <dsp:cNvPr id="0" name=""/>
        <dsp:cNvSpPr/>
      </dsp:nvSpPr>
      <dsp:spPr>
        <a:xfrm>
          <a:off x="272" y="1558552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10</a:t>
          </a:r>
        </a:p>
      </dsp:txBody>
      <dsp:txXfrm>
        <a:off x="272" y="1558552"/>
        <a:ext cx="1188144" cy="594072"/>
      </dsp:txXfrm>
    </dsp:sp>
    <dsp:sp modelId="{04BA0D7E-5FE0-C740-8597-E5D561B0E307}">
      <dsp:nvSpPr>
        <dsp:cNvPr id="0" name=""/>
        <dsp:cNvSpPr/>
      </dsp:nvSpPr>
      <dsp:spPr>
        <a:xfrm>
          <a:off x="1437927" y="1558552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11</a:t>
          </a:r>
        </a:p>
      </dsp:txBody>
      <dsp:txXfrm>
        <a:off x="1437927" y="1558552"/>
        <a:ext cx="1188144" cy="594072"/>
      </dsp:txXfrm>
    </dsp:sp>
    <dsp:sp modelId="{335685B1-994B-B14D-BA26-406CEC3CB7CE}">
      <dsp:nvSpPr>
        <dsp:cNvPr id="0" name=""/>
        <dsp:cNvSpPr/>
      </dsp:nvSpPr>
      <dsp:spPr>
        <a:xfrm>
          <a:off x="2875582" y="1558552"/>
          <a:ext cx="1188144" cy="594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12</a:t>
          </a:r>
        </a:p>
      </dsp:txBody>
      <dsp:txXfrm>
        <a:off x="2875582" y="1558552"/>
        <a:ext cx="1188144" cy="5940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2A7C-8362-5F42-A921-ED936CB9D8B3}">
      <dsp:nvSpPr>
        <dsp:cNvPr id="0" name=""/>
        <dsp:cNvSpPr/>
      </dsp:nvSpPr>
      <dsp:spPr>
        <a:xfrm>
          <a:off x="2032000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5"/>
              </a:lnTo>
              <a:lnTo>
                <a:pt x="1437654" y="124755"/>
              </a:lnTo>
              <a:lnTo>
                <a:pt x="1437654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6C754-0293-3F40-8A98-A94764DE3CA7}">
      <dsp:nvSpPr>
        <dsp:cNvPr id="0" name=""/>
        <dsp:cNvSpPr/>
      </dsp:nvSpPr>
      <dsp:spPr>
        <a:xfrm>
          <a:off x="1986280" y="1309042"/>
          <a:ext cx="91440" cy="249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A4F65-E6BE-8749-BC1F-7C01366407D6}">
      <dsp:nvSpPr>
        <dsp:cNvPr id="0" name=""/>
        <dsp:cNvSpPr/>
      </dsp:nvSpPr>
      <dsp:spPr>
        <a:xfrm>
          <a:off x="594345" y="1309042"/>
          <a:ext cx="1437654" cy="249510"/>
        </a:xfrm>
        <a:custGeom>
          <a:avLst/>
          <a:gdLst/>
          <a:ahLst/>
          <a:cxnLst/>
          <a:rect l="0" t="0" r="0" b="0"/>
          <a:pathLst>
            <a:path>
              <a:moveTo>
                <a:pt x="1437654" y="0"/>
              </a:moveTo>
              <a:lnTo>
                <a:pt x="1437654" y="124755"/>
              </a:lnTo>
              <a:lnTo>
                <a:pt x="0" y="124755"/>
              </a:lnTo>
              <a:lnTo>
                <a:pt x="0" y="24951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A4FBB-8427-3041-9994-2B81D1C5B131}">
      <dsp:nvSpPr>
        <dsp:cNvPr id="0" name=""/>
        <dsp:cNvSpPr/>
      </dsp:nvSpPr>
      <dsp:spPr>
        <a:xfrm>
          <a:off x="1437927" y="714970"/>
          <a:ext cx="1188144" cy="594072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Group 1</a:t>
          </a:r>
        </a:p>
      </dsp:txBody>
      <dsp:txXfrm>
        <a:off x="1437927" y="714970"/>
        <a:ext cx="1188144" cy="594072"/>
      </dsp:txXfrm>
    </dsp:sp>
    <dsp:sp modelId="{4C6CAB40-2EAD-BB4F-8C9F-C75D22D76A8C}">
      <dsp:nvSpPr>
        <dsp:cNvPr id="0" name=""/>
        <dsp:cNvSpPr/>
      </dsp:nvSpPr>
      <dsp:spPr>
        <a:xfrm>
          <a:off x="272" y="1558552"/>
          <a:ext cx="1188144" cy="594072"/>
        </a:xfrm>
        <a:prstGeom prst="rect">
          <a:avLst/>
        </a:prstGeom>
        <a:gradFill flip="none" rotWithShape="1">
          <a:gsLst>
            <a:gs pos="0">
              <a:schemeClr val="accent2">
                <a:tint val="66000"/>
                <a:satMod val="160000"/>
              </a:schemeClr>
            </a:gs>
            <a:gs pos="60000">
              <a:schemeClr val="bg1"/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1</a:t>
          </a:r>
        </a:p>
      </dsp:txBody>
      <dsp:txXfrm>
        <a:off x="272" y="1558552"/>
        <a:ext cx="1188144" cy="594072"/>
      </dsp:txXfrm>
    </dsp:sp>
    <dsp:sp modelId="{04BA0D7E-5FE0-C740-8597-E5D561B0E307}">
      <dsp:nvSpPr>
        <dsp:cNvPr id="0" name=""/>
        <dsp:cNvSpPr/>
      </dsp:nvSpPr>
      <dsp:spPr>
        <a:xfrm>
          <a:off x="1437927" y="1558552"/>
          <a:ext cx="1188144" cy="594072"/>
        </a:xfrm>
        <a:prstGeom prst="rect">
          <a:avLst/>
        </a:prstGeom>
        <a:gradFill flip="none" rotWithShape="1">
          <a:gsLst>
            <a:gs pos="0">
              <a:schemeClr val="accent2">
                <a:tint val="66000"/>
                <a:satMod val="160000"/>
              </a:schemeClr>
            </a:gs>
            <a:gs pos="60000">
              <a:schemeClr val="accent2"/>
            </a:gs>
            <a:gs pos="100000">
              <a:schemeClr val="accent2"/>
            </a:gs>
          </a:gsLst>
          <a:path path="circle">
            <a:fillToRect r="100000" b="100000"/>
          </a:path>
          <a:tileRect l="-100000" t="-100000"/>
        </a:gra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2</a:t>
          </a:r>
        </a:p>
      </dsp:txBody>
      <dsp:txXfrm>
        <a:off x="1437927" y="1558552"/>
        <a:ext cx="1188144" cy="594072"/>
      </dsp:txXfrm>
    </dsp:sp>
    <dsp:sp modelId="{335685B1-994B-B14D-BA26-406CEC3CB7CE}">
      <dsp:nvSpPr>
        <dsp:cNvPr id="0" name=""/>
        <dsp:cNvSpPr/>
      </dsp:nvSpPr>
      <dsp:spPr>
        <a:xfrm>
          <a:off x="2875582" y="1558552"/>
          <a:ext cx="1188144" cy="594072"/>
        </a:xfrm>
        <a:prstGeom prst="rect">
          <a:avLst/>
        </a:prstGeom>
        <a:gradFill flip="none" rotWithShape="1">
          <a:gsLst>
            <a:gs pos="0">
              <a:schemeClr val="accent2">
                <a:tint val="66000"/>
                <a:satMod val="160000"/>
              </a:schemeClr>
            </a:gs>
            <a:gs pos="60000">
              <a:schemeClr val="tx2">
                <a:lumMod val="25000"/>
                <a:lumOff val="75000"/>
              </a:schemeClr>
            </a:gs>
            <a:gs pos="100000">
              <a:schemeClr val="tx2">
                <a:lumMod val="25000"/>
                <a:lumOff val="75000"/>
              </a:schemeClr>
            </a:gs>
          </a:gsLst>
          <a:path path="circle">
            <a:fillToRect r="100000" b="100000"/>
          </a:path>
          <a:tileRect l="-100000" t="-100000"/>
        </a:gra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 3</a:t>
          </a:r>
        </a:p>
      </dsp:txBody>
      <dsp:txXfrm>
        <a:off x="2875582" y="1558552"/>
        <a:ext cx="1188144" cy="594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69E24-127E-114B-8A32-DD88CCF1312C}" type="datetimeFigureOut">
              <a:rPr lang="en-US" smtClean="0"/>
              <a:t>3/13/21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C87-7776-2F4B-BBF1-3C6EA5FC8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9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.apa.org/doi/10.1037/0021-9010.78.2.306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Aguinis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H., Gottfredson, R. K., &amp; Culpepper, S. A. (2013).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Best-practice recommendations for estimating cross-level interaction effects using multilevel modeling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Management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(Vol. 39).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/10.1177/0149206313478188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C87-7776-2F4B-BBF1-3C6EA5FC87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For review, see Dionne, S. D., Gupta, A.,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Sotak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K. L.,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Shirreffs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K. A.,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Serban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A., Hao, C., … Yammarino, F. J. (2014). A 25-year perspective on levels of analysis in leadership research. 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The Leadership Quarterly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(1), 6–35. https://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doi.org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/10.1016/j.leaqua.2013.11.002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C87-7776-2F4B-BBF1-3C6EA5FC87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2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Bliese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D. (2000).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Within-group agreement, non-independence, and reliability: Implications for data aggregation and analysis.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K. J. Klein &amp; S. W. J. Kozlowski (Eds.),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Multilevel theory, research, and methods in organizations: Foundations, extensions, and new directions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(p. 349–381). Jossey-Bass.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D. (2016). Multilevel modeling in R (2.6): A brief introduction to R, the multilevel package and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package.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/10.1177/0269216316671280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James, L. R.,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Demaree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 G., &amp; Wolf, G. (1993).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rwg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An assessment of within-group interrater agreement.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Applied Psychology, 78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(2), 306–309.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https://doi.org/10.1037/0021-9010.78.2.306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C87-7776-2F4B-BBF1-3C6EA5FC87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1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WABA = Within and Between Analysis (Dansereau, </a:t>
            </a:r>
            <a:r>
              <a:rPr lang="en-US" dirty="0" err="1"/>
              <a:t>Alutto</a:t>
            </a:r>
            <a:r>
              <a:rPr lang="en-US" dirty="0"/>
              <a:t>, &amp; Yammarino, 1984)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C87-7776-2F4B-BBF1-3C6EA5FC87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46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J., &amp; Yammarino, F. J. (2016). The leader–member exchange relationship.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Management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(4), 915–935.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/10.1177/0149206313503009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C87-7776-2F4B-BBF1-3C6EA5FC87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5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review, see: </a:t>
            </a:r>
            <a:r>
              <a:rPr lang="en-US" dirty="0" err="1"/>
              <a:t>Bliese</a:t>
            </a:r>
            <a:r>
              <a:rPr lang="en-US" dirty="0"/>
              <a:t>, P. D., </a:t>
            </a:r>
            <a:r>
              <a:rPr lang="en-US" dirty="0" err="1"/>
              <a:t>Schepker</a:t>
            </a:r>
            <a:r>
              <a:rPr lang="en-US" dirty="0"/>
              <a:t>, D. J., </a:t>
            </a:r>
            <a:r>
              <a:rPr lang="en-US" dirty="0" err="1"/>
              <a:t>Essman</a:t>
            </a:r>
            <a:r>
              <a:rPr lang="en-US" dirty="0"/>
              <a:t>, S. M., &amp; </a:t>
            </a:r>
            <a:r>
              <a:rPr lang="en-US" dirty="0" err="1"/>
              <a:t>Ployhart</a:t>
            </a:r>
            <a:r>
              <a:rPr lang="en-US" dirty="0"/>
              <a:t>, R. E. (2020). Bridging methodological divides between macro- and </a:t>
            </a:r>
            <a:r>
              <a:rPr lang="en-US" dirty="0" err="1"/>
              <a:t>microresearch</a:t>
            </a:r>
            <a:r>
              <a:rPr lang="en-US" dirty="0"/>
              <a:t>: Endogeneity and methods for panel data. </a:t>
            </a:r>
            <a:r>
              <a:rPr lang="en-US" i="1" dirty="0"/>
              <a:t>Journal of Management</a:t>
            </a:r>
            <a:r>
              <a:rPr lang="en-US" dirty="0"/>
              <a:t>, </a:t>
            </a:r>
            <a:r>
              <a:rPr lang="en-US" i="1" dirty="0"/>
              <a:t>46</a:t>
            </a:r>
            <a:r>
              <a:rPr lang="en-US" dirty="0"/>
              <a:t>(1), 70–99. https://</a:t>
            </a:r>
            <a:r>
              <a:rPr lang="en-US" dirty="0" err="1"/>
              <a:t>doi.org</a:t>
            </a:r>
            <a:r>
              <a:rPr lang="en-US" dirty="0"/>
              <a:t>/10.1177/0149206319868016</a:t>
            </a:r>
            <a:r>
              <a:rPr lang="en-US" sz="14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and/or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McNeish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Kelley, K. (2019). Fixed effects models versus mixed effects models for clustered data: Reviewing the approaches, disentangling the differences, and making recommendations.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Psychological Methods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(1), 20–35.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/10.1037/met0000182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C87-7776-2F4B-BBF1-3C6EA5FC87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2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details, see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Bliese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P. D., &amp;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Ployhart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R. E. 2002. Growth modeling using random coefficient models: Model building, testing, and illustrations.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Organizational Research Methods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5(4): 362–387.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C87-7776-2F4B-BBF1-3C6EA5FC87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details, see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Bliese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P. D., &amp;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Ployhart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R. E. 2002. Growth modeling using random coefficient models: Model building, testing, and illustrations.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Organizational Research Methods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5(4): 362–387.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C87-7776-2F4B-BBF1-3C6EA5FC87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07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details, see: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D., &amp; Lang, J. W. B. (2016).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relative and absolute change in discontinuous growth models: Coding alternatives and implications for hypothesis testing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Organizational Research Methods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(Vol. 19).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/10.1177/1094428116633502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C87-7776-2F4B-BBF1-3C6EA5FC87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5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3324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5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3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80007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4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3/13/21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7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3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411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673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3/13/21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41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guinis.shinyapps.io/ml_powe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ss.princeton.edu/training/Panel101.pdf" TargetMode="External"/><Relationship Id="rId2" Type="http://schemas.openxmlformats.org/officeDocument/2006/relationships/hyperlink" Target="https://sites.google.com/a/binghamton.edu/multilevel-model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conometrics-with-r.org/10-rwpd.html" TargetMode="External"/><Relationship Id="rId4" Type="http://schemas.openxmlformats.org/officeDocument/2006/relationships/hyperlink" Target="https://rstudio-pubs-static.s3.amazonaws.com/372492_3e05f38dd3f248e89cdedd317d603b9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9" Type="http://schemas.openxmlformats.org/officeDocument/2006/relationships/diagramQuickStyle" Target="../diagrams/quickStyle12.xml"/><Relationship Id="rId21" Type="http://schemas.microsoft.com/office/2007/relationships/diagramDrawing" Target="../diagrams/drawing8.xml"/><Relationship Id="rId34" Type="http://schemas.openxmlformats.org/officeDocument/2006/relationships/diagramQuickStyle" Target="../diagrams/quickStyle11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29" Type="http://schemas.openxmlformats.org/officeDocument/2006/relationships/diagramQuickStyle" Target="../diagrams/quickStyle10.xml"/><Relationship Id="rId41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32" Type="http://schemas.openxmlformats.org/officeDocument/2006/relationships/diagramData" Target="../diagrams/data11.xml"/><Relationship Id="rId37" Type="http://schemas.openxmlformats.org/officeDocument/2006/relationships/diagramData" Target="../diagrams/data12.xml"/><Relationship Id="rId40" Type="http://schemas.openxmlformats.org/officeDocument/2006/relationships/diagramColors" Target="../diagrams/colors12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28" Type="http://schemas.openxmlformats.org/officeDocument/2006/relationships/diagramLayout" Target="../diagrams/layout10.xml"/><Relationship Id="rId36" Type="http://schemas.microsoft.com/office/2007/relationships/diagramDrawing" Target="../diagrams/drawing11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31" Type="http://schemas.microsoft.com/office/2007/relationships/diagramDrawing" Target="../diagrams/drawing10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Relationship Id="rId27" Type="http://schemas.openxmlformats.org/officeDocument/2006/relationships/diagramData" Target="../diagrams/data10.xml"/><Relationship Id="rId30" Type="http://schemas.openxmlformats.org/officeDocument/2006/relationships/diagramColors" Target="../diagrams/colors10.xml"/><Relationship Id="rId35" Type="http://schemas.openxmlformats.org/officeDocument/2006/relationships/diagramColors" Target="../diagrams/colors11.xml"/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33" Type="http://schemas.openxmlformats.org/officeDocument/2006/relationships/diagramLayout" Target="../diagrams/layout11.xml"/><Relationship Id="rId38" Type="http://schemas.openxmlformats.org/officeDocument/2006/relationships/diagramLayout" Target="../diagrams/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BB1AB-F5D8-9A46-9DE2-9C2B4D21B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858" y="4736961"/>
            <a:ext cx="10720685" cy="93676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Engravers MT" panose="02090707080505020304" pitchFamily="18" charset="77"/>
              </a:rPr>
              <a:t>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1ED37-8DB9-A44A-9993-B5C81120F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857" y="5673730"/>
            <a:ext cx="10731565" cy="50935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Engravers MT" panose="02090707080505020304" pitchFamily="18" charset="77"/>
              </a:rPr>
              <a:t>BIG PICTURE OVERVIEW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83B2E0B-4AC2-0B4C-B4E1-365D18606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33" b="19825"/>
          <a:stretch/>
        </p:blipFill>
        <p:spPr>
          <a:xfrm>
            <a:off x="20" y="10"/>
            <a:ext cx="12191980" cy="418711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867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77984-5AFB-3E4D-931E-96E2DBAA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dirty="0"/>
              <a:t>MISALIGNMENT OF THEORY AND ANALYSES</a:t>
            </a:r>
            <a:br>
              <a:rPr lang="en-US" sz="3400" dirty="0"/>
            </a:br>
            <a:r>
              <a:rPr lang="en-US" sz="2400" dirty="0"/>
              <a:t>(Diez Roux, 2002)</a:t>
            </a:r>
            <a:endParaRPr lang="en-US" sz="3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C3C072-CA42-4CD9-8632-73B9E2EA8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930496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88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9172-B3E3-274D-9DE6-A9645BFE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7392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GROUPING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23B1-0CF3-0A44-9927-D09CEACE3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5" y="1207477"/>
            <a:ext cx="9601200" cy="4630616"/>
          </a:xfrm>
        </p:spPr>
        <p:txBody>
          <a:bodyPr>
            <a:noAutofit/>
          </a:bodyPr>
          <a:lstStyle/>
          <a:p>
            <a:r>
              <a:rPr lang="en-US" sz="2300" dirty="0" err="1"/>
              <a:t>r</a:t>
            </a:r>
            <a:r>
              <a:rPr lang="en-US" sz="2300" baseline="-25000" dirty="0" err="1"/>
              <a:t>wg</a:t>
            </a:r>
            <a:r>
              <a:rPr lang="en-US" sz="2300" dirty="0"/>
              <a:t> – Within Group Agreement (James et al., 1993) </a:t>
            </a:r>
          </a:p>
          <a:p>
            <a:pPr lvl="1"/>
            <a:r>
              <a:rPr lang="en-US" sz="2300" dirty="0"/>
              <a:t>Rule of Thumb is &gt; .70 </a:t>
            </a:r>
          </a:p>
          <a:p>
            <a:r>
              <a:rPr lang="en-US" sz="2300" dirty="0"/>
              <a:t>ICC(1) – Intraclass Correlation (1) </a:t>
            </a:r>
          </a:p>
          <a:p>
            <a:pPr lvl="1"/>
            <a:r>
              <a:rPr lang="en-US" sz="2300" dirty="0"/>
              <a:t>How much of the variance is attributed to the higher level </a:t>
            </a:r>
          </a:p>
          <a:p>
            <a:pPr lvl="1"/>
            <a:r>
              <a:rPr lang="en-US" sz="2300" dirty="0"/>
              <a:t>Calculated from a one-way ANOVA where the variable of interest is the DV and the higher-level entity is the IV (</a:t>
            </a:r>
            <a:r>
              <a:rPr lang="en-US" sz="2300" dirty="0" err="1"/>
              <a:t>Bliese</a:t>
            </a:r>
            <a:r>
              <a:rPr lang="en-US" sz="2300" dirty="0"/>
              <a:t>, 2000)</a:t>
            </a:r>
          </a:p>
          <a:p>
            <a:pPr lvl="1"/>
            <a:r>
              <a:rPr lang="en-US" sz="2300" dirty="0"/>
              <a:t>Example: An ICC(1) equal to .12 means 12% of the variance is attributed to the higher-level entity</a:t>
            </a:r>
          </a:p>
          <a:p>
            <a:pPr lvl="1"/>
            <a:r>
              <a:rPr lang="en-US" sz="2300" dirty="0"/>
              <a:t>Rule of Thumb is up for debate </a:t>
            </a:r>
            <a:endParaRPr lang="en-US" sz="2300" dirty="0">
              <a:highlight>
                <a:srgbClr val="FFFF00"/>
              </a:highlight>
            </a:endParaRPr>
          </a:p>
          <a:p>
            <a:r>
              <a:rPr lang="en-US" sz="2300" dirty="0"/>
              <a:t>ICC(2) – Intraclass Correlation (2) - “The Cronbach Alpha of ICCs”</a:t>
            </a:r>
          </a:p>
          <a:p>
            <a:pPr lvl="1"/>
            <a:r>
              <a:rPr lang="en-US" sz="2300" dirty="0"/>
              <a:t>An estimate of the reliability of the group means (i.e., how confident are we in saying that the group means differ from each other?) </a:t>
            </a:r>
          </a:p>
          <a:p>
            <a:pPr lvl="1"/>
            <a:r>
              <a:rPr lang="en-US" sz="2300" dirty="0"/>
              <a:t>Rule of Thumb is &gt; .70 (</a:t>
            </a:r>
            <a:r>
              <a:rPr lang="en-US" sz="2300" dirty="0" err="1"/>
              <a:t>Bliese</a:t>
            </a:r>
            <a:r>
              <a:rPr lang="en-US" sz="2300" dirty="0"/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110620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A62D-CCA5-434D-B227-75600969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COMPARISON OF </a:t>
            </a:r>
            <a:br>
              <a:rPr lang="en-US" dirty="0"/>
            </a:br>
            <a:r>
              <a:rPr lang="en-US" dirty="0" err="1"/>
              <a:t>r</a:t>
            </a:r>
            <a:r>
              <a:rPr lang="en-US" baseline="-25000" dirty="0" err="1"/>
              <a:t>wg</a:t>
            </a:r>
            <a:r>
              <a:rPr lang="en-US" dirty="0" err="1"/>
              <a:t>,ICC</a:t>
            </a:r>
            <a:r>
              <a:rPr lang="en-US" dirty="0"/>
              <a:t>(1), ICC(2), and WABA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DE2B9C8-6C16-F744-88A4-5441611AA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0139" y="1715966"/>
            <a:ext cx="7491721" cy="44269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BAA475-8F3D-164B-8DAB-9F69725B267C}"/>
              </a:ext>
            </a:extLst>
          </p:cNvPr>
          <p:cNvSpPr txBox="1"/>
          <p:nvPr/>
        </p:nvSpPr>
        <p:spPr>
          <a:xfrm>
            <a:off x="2350139" y="6142893"/>
            <a:ext cx="395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12.1 from Klein et al. (2000) </a:t>
            </a:r>
          </a:p>
        </p:txBody>
      </p:sp>
    </p:spTree>
    <p:extLst>
      <p:ext uri="{BB962C8B-B14F-4D97-AF65-F5344CB8AC3E}">
        <p14:creationId xmlns:p14="http://schemas.microsoft.com/office/powerpoint/2010/main" val="323782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52E6-9A0B-3144-968F-06C83C1D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MULTILEVEL MODELING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8963E-6D0B-FF46-B90E-1EDDD2DB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509" y="2171700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HLM – Hierarchical Linear Modeling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1AEC20DB-9F82-C441-9742-1A01EF023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156" y="2719459"/>
            <a:ext cx="3414207" cy="29310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6411E3-9B46-004C-89D9-D306E612526A}"/>
              </a:ext>
            </a:extLst>
          </p:cNvPr>
          <p:cNvSpPr txBox="1">
            <a:spLocks/>
          </p:cNvSpPr>
          <p:nvPr/>
        </p:nvSpPr>
        <p:spPr>
          <a:xfrm>
            <a:off x="6396892" y="2171700"/>
            <a:ext cx="576775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RCM – Random Coefficient Modeling</a:t>
            </a:r>
          </a:p>
          <a:p>
            <a:endParaRPr lang="en-US" sz="2400" dirty="0"/>
          </a:p>
        </p:txBody>
      </p:sp>
      <p:pic>
        <p:nvPicPr>
          <p:cNvPr id="7" name="Picture 6" descr="A picture containing text, envelope, gift wrapping&#10;&#10;Description automatically generated">
            <a:extLst>
              <a:ext uri="{FF2B5EF4-FFF2-40B4-BE49-F238E27FC236}">
                <a16:creationId xmlns:a16="http://schemas.microsoft.com/office/drawing/2014/main" id="{E1DA2198-8DF5-5246-96A4-D9A43B87C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623" y="2719459"/>
            <a:ext cx="4390291" cy="32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5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9C1F-5FA4-B440-984E-0FEE70AC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MULTILEVEL MODELING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DAA33-30FB-D54E-92E6-23E421E3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66900"/>
            <a:ext cx="9601200" cy="4622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Fixed Effects</a:t>
            </a:r>
          </a:p>
          <a:p>
            <a:pPr lvl="1"/>
            <a:r>
              <a:rPr lang="en-US" sz="2400" dirty="0"/>
              <a:t>Depends on psych vs econ perspective</a:t>
            </a:r>
          </a:p>
          <a:p>
            <a:pPr lvl="1"/>
            <a:r>
              <a:rPr lang="en-US" sz="2400" dirty="0"/>
              <a:t>From econ, </a:t>
            </a:r>
            <a:r>
              <a:rPr lang="en-US" sz="2400"/>
              <a:t>fixed effects models </a:t>
            </a:r>
            <a:r>
              <a:rPr lang="en-US" sz="2400" dirty="0"/>
              <a:t>use dummy codes for level 2 IVs, which are included directly in the level 1 model.  </a:t>
            </a:r>
          </a:p>
          <a:p>
            <a:r>
              <a:rPr lang="en-US" sz="2400" dirty="0"/>
              <a:t>Mixed Effects Models</a:t>
            </a:r>
          </a:p>
          <a:p>
            <a:pPr lvl="1"/>
            <a:r>
              <a:rPr lang="en-US" sz="2400" dirty="0"/>
              <a:t>Nested structure of the data is accounted for by including random effects in the model </a:t>
            </a:r>
          </a:p>
          <a:p>
            <a:r>
              <a:rPr lang="en-US" sz="2400" dirty="0"/>
              <a:t>Cross-level Interactions</a:t>
            </a:r>
          </a:p>
          <a:p>
            <a:pPr lvl="1"/>
            <a:r>
              <a:rPr lang="en-US" sz="2400" dirty="0"/>
              <a:t>An interaction of two variables in which one variable is at Level 1 (e.g., individual level) and the other is at Level 2 (e.g., group level)</a:t>
            </a:r>
          </a:p>
          <a:p>
            <a:r>
              <a:rPr lang="en-US" sz="2400" dirty="0"/>
              <a:t>Cross-level Direct Effects </a:t>
            </a:r>
          </a:p>
          <a:p>
            <a:pPr lvl="1"/>
            <a:r>
              <a:rPr lang="en-US" sz="2400" dirty="0"/>
              <a:t>Another point of contention. In general, it’s the direct effect of the higher level IV on the lower level DV. </a:t>
            </a:r>
          </a:p>
        </p:txBody>
      </p:sp>
    </p:spTree>
    <p:extLst>
      <p:ext uri="{BB962C8B-B14F-4D97-AF65-F5344CB8AC3E}">
        <p14:creationId xmlns:p14="http://schemas.microsoft.com/office/powerpoint/2010/main" val="220780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447B-DDDC-7D4E-81CB-1FD3B201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247650"/>
            <a:ext cx="10947400" cy="1485900"/>
          </a:xfrm>
        </p:spPr>
        <p:txBody>
          <a:bodyPr/>
          <a:lstStyle/>
          <a:p>
            <a:pPr algn="ctr"/>
            <a:r>
              <a:rPr lang="en-US" dirty="0"/>
              <a:t>EXAMPLE OF CROSS-LEVEL INTERACTIONS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59AB76A-30F3-B84F-89D1-9EACE660A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8025" y="984299"/>
            <a:ext cx="5695950" cy="53276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3D39AF-CC59-4C49-A830-6CE02F14DE28}"/>
              </a:ext>
            </a:extLst>
          </p:cNvPr>
          <p:cNvSpPr txBox="1"/>
          <p:nvPr/>
        </p:nvSpPr>
        <p:spPr>
          <a:xfrm>
            <a:off x="3248025" y="6311900"/>
            <a:ext cx="5048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 from </a:t>
            </a:r>
            <a:r>
              <a:rPr lang="en-US" sz="1400" dirty="0" err="1"/>
              <a:t>Gooty</a:t>
            </a:r>
            <a:r>
              <a:rPr lang="en-US" sz="1400" dirty="0"/>
              <a:t> &amp; Yammarino (2016)</a:t>
            </a:r>
          </a:p>
        </p:txBody>
      </p:sp>
    </p:spTree>
    <p:extLst>
      <p:ext uri="{BB962C8B-B14F-4D97-AF65-F5344CB8AC3E}">
        <p14:creationId xmlns:p14="http://schemas.microsoft.com/office/powerpoint/2010/main" val="568564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3D63-2D4E-8F44-9A8A-6CBBE2D3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81846" cy="1485900"/>
          </a:xfrm>
        </p:spPr>
        <p:txBody>
          <a:bodyPr/>
          <a:lstStyle/>
          <a:p>
            <a:pPr algn="ctr"/>
            <a:r>
              <a:rPr lang="en-US" dirty="0"/>
              <a:t>MACRO vs MICRO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A6FF3-AF75-3549-9EC9-7578DA27A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23" y="1923246"/>
            <a:ext cx="96012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sz="2800" i="0" dirty="0"/>
              <a:t>Not as</a:t>
            </a:r>
            <a:r>
              <a:rPr lang="en-US" sz="2800" dirty="0"/>
              <a:t> d</a:t>
            </a:r>
            <a:r>
              <a:rPr lang="en-US" sz="2800" i="0" dirty="0"/>
              <a:t>ifferent as t</a:t>
            </a:r>
            <a:r>
              <a:rPr lang="en-US" sz="2800" dirty="0"/>
              <a:t>hey think, but it is important for you to know your audience</a:t>
            </a:r>
          </a:p>
          <a:p>
            <a:pPr lvl="1"/>
            <a:r>
              <a:rPr lang="en-US" sz="2800" i="0" dirty="0"/>
              <a:t>They may use the same words to describe something different (e.g., </a:t>
            </a:r>
            <a:r>
              <a:rPr lang="en-US" sz="2800" dirty="0"/>
              <a:t>fixed effect</a:t>
            </a:r>
            <a:r>
              <a:rPr lang="en-US" sz="2800" i="0" dirty="0"/>
              <a:t>) </a:t>
            </a:r>
          </a:p>
          <a:p>
            <a:r>
              <a:rPr lang="en-US" sz="2800" i="0" dirty="0"/>
              <a:t>Macro typically uses an econometric approach (e.g., OLS fixed-effects regression), whereas micro typically uses a psych approach (e.g., RCM)</a:t>
            </a:r>
          </a:p>
          <a:p>
            <a:pPr lvl="1"/>
            <a:r>
              <a:rPr lang="en-US" sz="2800" i="0" dirty="0"/>
              <a:t>Strengths and weaknesses to both approaches</a:t>
            </a:r>
          </a:p>
          <a:p>
            <a:pPr lvl="1"/>
            <a:r>
              <a:rPr lang="en-US" sz="2800" i="0" dirty="0"/>
              <a:t>Use whichever method your audience (i.e., the target journal) prefers </a:t>
            </a:r>
          </a:p>
        </p:txBody>
      </p:sp>
    </p:spTree>
    <p:extLst>
      <p:ext uri="{BB962C8B-B14F-4D97-AF65-F5344CB8AC3E}">
        <p14:creationId xmlns:p14="http://schemas.microsoft.com/office/powerpoint/2010/main" val="2576246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EFAB-63F3-904E-A23C-1A6459C8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MLM STATISTICAL POWER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68B4E-E5F7-854B-8604-2FE9316E2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171700"/>
            <a:ext cx="10181492" cy="4000500"/>
          </a:xfrm>
        </p:spPr>
        <p:txBody>
          <a:bodyPr>
            <a:normAutofit/>
          </a:bodyPr>
          <a:lstStyle/>
          <a:p>
            <a:r>
              <a:rPr lang="en-US" sz="2400" dirty="0"/>
              <a:t>Do you have enough data, at each level, to conduct the analysis? </a:t>
            </a:r>
          </a:p>
          <a:p>
            <a:r>
              <a:rPr lang="en-US" sz="2400" dirty="0"/>
              <a:t>OLD Rule of Thumb – &gt; 30 Higher-level Entities (</a:t>
            </a:r>
            <a:r>
              <a:rPr lang="en-US" sz="2400" dirty="0" err="1"/>
              <a:t>Kreft</a:t>
            </a:r>
            <a:r>
              <a:rPr lang="en-US" sz="2400" dirty="0"/>
              <a:t> &amp; de Leeuw, 1998) </a:t>
            </a:r>
          </a:p>
          <a:p>
            <a:pPr lvl="1"/>
            <a:r>
              <a:rPr lang="en-US" sz="2400" dirty="0"/>
              <a:t>“A larger level 2 sample size can offset smaller level 1 sample sizes and vice-versa” (Liden &amp; Antonakis, 2009, p. 1599)</a:t>
            </a:r>
          </a:p>
          <a:p>
            <a:r>
              <a:rPr lang="en-US" sz="2400" dirty="0"/>
              <a:t>NEW Recommendation – Calculate it, </a:t>
            </a:r>
            <a:r>
              <a:rPr lang="en-US" sz="2400" i="1" dirty="0"/>
              <a:t>a priori</a:t>
            </a:r>
            <a:r>
              <a:rPr lang="en-US" sz="2400" dirty="0"/>
              <a:t> or after pilot study, using the tool developed in Mathieu et al. (2012):</a:t>
            </a:r>
          </a:p>
          <a:p>
            <a:pPr lvl="1"/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https://aguinis.shinyapps.io/ml_power/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Mathieu, J. E., </a:t>
            </a:r>
            <a:r>
              <a:rPr lang="en-US" dirty="0" err="1"/>
              <a:t>Aguinis</a:t>
            </a:r>
            <a:r>
              <a:rPr lang="en-US" dirty="0"/>
              <a:t>, H., Culpepper, S. A., &amp; Chen, G. (2012). Understanding and estimating the power to detect cross-level interaction effects in multilevel modeling. </a:t>
            </a:r>
            <a:r>
              <a:rPr lang="en-US" i="1" dirty="0"/>
              <a:t>Journal of Applied Psychology</a:t>
            </a:r>
            <a:r>
              <a:rPr lang="en-US" dirty="0"/>
              <a:t>, </a:t>
            </a:r>
            <a:r>
              <a:rPr lang="en-US" i="1" dirty="0"/>
              <a:t>97</a:t>
            </a:r>
            <a:r>
              <a:rPr lang="en-US" dirty="0"/>
              <a:t>(5), 951–966. https://</a:t>
            </a:r>
            <a:r>
              <a:rPr lang="en-US" dirty="0" err="1"/>
              <a:t>doi.org</a:t>
            </a:r>
            <a:r>
              <a:rPr lang="en-US" dirty="0"/>
              <a:t>/10.1037/a0028380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1775C9-43BB-E945-891A-393B98E64165}"/>
              </a:ext>
            </a:extLst>
          </p:cNvPr>
          <p:cNvSpPr txBox="1"/>
          <p:nvPr/>
        </p:nvSpPr>
        <p:spPr>
          <a:xfrm>
            <a:off x="3716215" y="1428750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Sample Size Guidelines</a:t>
            </a:r>
          </a:p>
        </p:txBody>
      </p:sp>
    </p:spTree>
    <p:extLst>
      <p:ext uri="{BB962C8B-B14F-4D97-AF65-F5344CB8AC3E}">
        <p14:creationId xmlns:p14="http://schemas.microsoft.com/office/powerpoint/2010/main" val="4292793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F45AB70-1D8D-3F4C-8B42-4A8F73B65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167273"/>
            <a:ext cx="11226799" cy="45187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F77D4-7809-4E49-AAB5-6C2AADBB5780}"/>
              </a:ext>
            </a:extLst>
          </p:cNvPr>
          <p:cNvSpPr txBox="1"/>
          <p:nvPr/>
        </p:nvSpPr>
        <p:spPr>
          <a:xfrm>
            <a:off x="478094" y="5820229"/>
            <a:ext cx="521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</a:t>
            </a:r>
            <a:r>
              <a:rPr lang="en-US" i="1" dirty="0" err="1"/>
              <a:t>unbiasedresearch.blogspot.com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104212-593C-0844-AEFE-F92867B271D6}"/>
              </a:ext>
            </a:extLst>
          </p:cNvPr>
          <p:cNvSpPr/>
          <p:nvPr/>
        </p:nvSpPr>
        <p:spPr>
          <a:xfrm>
            <a:off x="7605486" y="1167273"/>
            <a:ext cx="2728685" cy="922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F7D3-D9BF-2D42-9C2C-CBF8764F51FD}"/>
              </a:ext>
            </a:extLst>
          </p:cNvPr>
          <p:cNvSpPr txBox="1"/>
          <p:nvPr/>
        </p:nvSpPr>
        <p:spPr>
          <a:xfrm>
            <a:off x="6945085" y="308419"/>
            <a:ext cx="4049486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Low Power Contributes to This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4942C31-F166-634F-95DA-3FD065FF8066}"/>
              </a:ext>
            </a:extLst>
          </p:cNvPr>
          <p:cNvSpPr/>
          <p:nvPr/>
        </p:nvSpPr>
        <p:spPr>
          <a:xfrm rot="5400000">
            <a:off x="8694470" y="791857"/>
            <a:ext cx="384214" cy="340672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EB90-9D7E-024A-9D1C-4DAEEA83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9631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MODEL FIT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E533B-D96D-5742-BF23-C1D59D16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5077"/>
            <a:ext cx="9859108" cy="5404338"/>
          </a:xfrm>
        </p:spPr>
        <p:txBody>
          <a:bodyPr>
            <a:noAutofit/>
          </a:bodyPr>
          <a:lstStyle/>
          <a:p>
            <a:r>
              <a:rPr lang="en-US" sz="2400" dirty="0"/>
              <a:t>AIC – Akaike Information Criterion </a:t>
            </a:r>
          </a:p>
          <a:p>
            <a:pPr lvl="1"/>
            <a:r>
              <a:rPr lang="en-US" sz="2400" dirty="0"/>
              <a:t>In general, lower is better</a:t>
            </a:r>
          </a:p>
          <a:p>
            <a:r>
              <a:rPr lang="en-US" sz="2400" dirty="0"/>
              <a:t>BIC – Bayesian Information Criterion</a:t>
            </a:r>
          </a:p>
          <a:p>
            <a:pPr lvl="1"/>
            <a:r>
              <a:rPr lang="en-US" sz="2400" dirty="0"/>
              <a:t>In general, lower is better</a:t>
            </a:r>
          </a:p>
          <a:p>
            <a:r>
              <a:rPr lang="en-US" sz="2400" dirty="0"/>
              <a:t>Log-likelihood </a:t>
            </a:r>
          </a:p>
          <a:p>
            <a:pPr lvl="1"/>
            <a:r>
              <a:rPr lang="en-US" sz="2400" dirty="0"/>
              <a:t>Higher is better</a:t>
            </a:r>
          </a:p>
          <a:p>
            <a:pPr lvl="1"/>
            <a:r>
              <a:rPr lang="en-US" sz="2400" dirty="0"/>
              <a:t>Model comparison is done by calculating the difference in (-2 * </a:t>
            </a:r>
            <a:r>
              <a:rPr lang="en-US" sz="2400" dirty="0" err="1"/>
              <a:t>logLik</a:t>
            </a:r>
            <a:r>
              <a:rPr lang="en-US" sz="2400" dirty="0"/>
              <a:t>) between 2 models and checking for significance based on Chi-square distribution, based on difference in degrees of freedom between the models </a:t>
            </a:r>
          </a:p>
          <a:p>
            <a:pPr lvl="2"/>
            <a:r>
              <a:rPr lang="en-US" sz="2200" dirty="0"/>
              <a:t>The </a:t>
            </a:r>
            <a:r>
              <a:rPr lang="en-US" sz="2200" dirty="0" err="1"/>
              <a:t>anova</a:t>
            </a:r>
            <a:r>
              <a:rPr lang="en-US" sz="2200" dirty="0"/>
              <a:t> function in R does this for you: </a:t>
            </a:r>
            <a:r>
              <a:rPr lang="en-US" sz="2200" dirty="0" err="1"/>
              <a:t>anova</a:t>
            </a:r>
            <a:r>
              <a:rPr lang="en-US" sz="2200" dirty="0"/>
              <a:t>(mod1, mod2) </a:t>
            </a:r>
          </a:p>
          <a:p>
            <a:r>
              <a:rPr lang="en-US" sz="2400" dirty="0"/>
              <a:t>Psuedo-R</a:t>
            </a:r>
            <a:r>
              <a:rPr lang="en-US" sz="2400" baseline="30000" dirty="0"/>
              <a:t>2</a:t>
            </a:r>
          </a:p>
          <a:p>
            <a:pPr lvl="1"/>
            <a:r>
              <a:rPr lang="en-US" sz="2400" dirty="0"/>
              <a:t>Can be interpreted the same as R</a:t>
            </a:r>
            <a:r>
              <a:rPr lang="en-US" sz="2400" baseline="30000" dirty="0"/>
              <a:t>2 </a:t>
            </a:r>
            <a:r>
              <a:rPr lang="en-US" sz="2400" dirty="0"/>
              <a:t>(i.e., higher is better)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B7C97-EB0F-1C42-A701-4AFCB04EC1C7}"/>
              </a:ext>
            </a:extLst>
          </p:cNvPr>
          <p:cNvSpPr txBox="1"/>
          <p:nvPr/>
        </p:nvSpPr>
        <p:spPr>
          <a:xfrm>
            <a:off x="6998676" y="1120676"/>
            <a:ext cx="4232032" cy="2308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Although highly correlated, these do not always agree.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General advice: Report your steps, report the statistics, and justify your final decisions. </a:t>
            </a:r>
          </a:p>
        </p:txBody>
      </p:sp>
    </p:spTree>
    <p:extLst>
      <p:ext uri="{BB962C8B-B14F-4D97-AF65-F5344CB8AC3E}">
        <p14:creationId xmlns:p14="http://schemas.microsoft.com/office/powerpoint/2010/main" val="34775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97C6B-8546-FE42-A7FE-8F0FF111B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338" y="1078523"/>
            <a:ext cx="9601200" cy="358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/>
              <a:t>“</a:t>
            </a:r>
            <a:r>
              <a:rPr lang="en-US" sz="4800" dirty="0">
                <a:latin typeface="Engravers MT" panose="02090707080505020304" pitchFamily="18" charset="77"/>
              </a:rPr>
              <a:t>If I have seen further, it is by standing on the shoulders of giants.” </a:t>
            </a:r>
          </a:p>
          <a:p>
            <a:pPr marL="0" indent="0" algn="ctr">
              <a:buNone/>
            </a:pPr>
            <a:r>
              <a:rPr lang="en-US" sz="4800" dirty="0">
                <a:latin typeface="Engravers MT" panose="02090707080505020304" pitchFamily="18" charset="77"/>
              </a:rPr>
              <a:t>– Isaac newton</a:t>
            </a:r>
            <a:endParaRPr lang="en-US" sz="4800" dirty="0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FCD5814E-C0AB-1D4D-A727-FBCB3EF021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396999" y="3134946"/>
            <a:ext cx="981110" cy="19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40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8C43-4705-A646-A725-BEDD025B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2686050"/>
            <a:ext cx="9601200" cy="7429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OTHER MULTILEVEL MODELS</a:t>
            </a:r>
          </a:p>
        </p:txBody>
      </p:sp>
    </p:spTree>
    <p:extLst>
      <p:ext uri="{BB962C8B-B14F-4D97-AF65-F5344CB8AC3E}">
        <p14:creationId xmlns:p14="http://schemas.microsoft.com/office/powerpoint/2010/main" val="314929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E7A6-50B8-B648-A59E-523FCB50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3700"/>
            <a:ext cx="10058400" cy="10033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GROWTH MODELING WITH RCM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9525C6-0417-7B4A-8C9A-269DBAB9A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3752" y="1609344"/>
                <a:ext cx="10290048" cy="42834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Level 1: Within-individual level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𝑇𝑖𝑚𝑒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/>
                  <a:t>Level 2: Between-individual level	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𝐼𝑉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𝑗𝑘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𝑗𝑘</m:t>
                        </m:r>
                      </m:sub>
                    </m:sSub>
                  </m:oMath>
                </a14:m>
                <a:endParaRPr lang="en-US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97280" lvl="4" indent="0">
                  <a:buNone/>
                </a:pPr>
                <a:r>
                  <a:rPr lang="en-US" dirty="0"/>
                  <a:t>				</a:t>
                </a:r>
              </a:p>
              <a:p>
                <a:pPr marL="1097280" lvl="4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𝑗𝑘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𝑗𝑘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𝑗𝑘</m:t>
                        </m:r>
                      </m:sub>
                    </m:sSub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97280" lvl="4" indent="0">
                  <a:buNone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/>
                  <a:t>Level 3: Group Level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9525C6-0417-7B4A-8C9A-269DBAB9A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3752" y="1609344"/>
                <a:ext cx="10290048" cy="4283456"/>
              </a:xfrm>
              <a:blipFill>
                <a:blip r:embed="rId3"/>
                <a:stretch>
                  <a:fillRect l="-617" t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04F1662-3F72-D64D-97BE-40E0E4EC4CEA}"/>
              </a:ext>
            </a:extLst>
          </p:cNvPr>
          <p:cNvSpPr txBox="1"/>
          <p:nvPr/>
        </p:nvSpPr>
        <p:spPr>
          <a:xfrm>
            <a:off x="1524000" y="2827742"/>
            <a:ext cx="3429000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Level 2 IV must be considered time-invariant (i.e., stable; e.g., Big 5 personality)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47284-6BF0-BD46-A5D9-B68F1C561BB7}"/>
                  </a:ext>
                </a:extLst>
              </p:cNvPr>
              <p:cNvSpPr txBox="1"/>
              <p:nvPr/>
            </p:nvSpPr>
            <p:spPr>
              <a:xfrm>
                <a:off x="1953387" y="6105144"/>
                <a:ext cx="8285226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Note: The subscript is read as follows: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, for individual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, in group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47284-6BF0-BD46-A5D9-B68F1C561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387" y="6105144"/>
                <a:ext cx="8285226" cy="400110"/>
              </a:xfrm>
              <a:prstGeom prst="rect">
                <a:avLst/>
              </a:prstGeom>
              <a:blipFill>
                <a:blip r:embed="rId4"/>
                <a:stretch>
                  <a:fillRect l="-765" t="-6061" b="-242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6F2892-AFA1-C64C-977C-F7D004DE7309}"/>
              </a:ext>
            </a:extLst>
          </p:cNvPr>
          <p:cNvCxnSpPr/>
          <p:nvPr/>
        </p:nvCxnSpPr>
        <p:spPr>
          <a:xfrm>
            <a:off x="1524000" y="2197100"/>
            <a:ext cx="79502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8EDB53-1205-5F44-9647-6F45DB0C2730}"/>
              </a:ext>
            </a:extLst>
          </p:cNvPr>
          <p:cNvCxnSpPr/>
          <p:nvPr/>
        </p:nvCxnSpPr>
        <p:spPr>
          <a:xfrm>
            <a:off x="1524000" y="3911600"/>
            <a:ext cx="79502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817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E7A6-50B8-B648-A59E-523FCB50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3700"/>
            <a:ext cx="10058400" cy="10033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 LEVEL RCM GROWTH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9525C6-0417-7B4A-8C9A-269DBAB9A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7652" y="1792732"/>
                <a:ext cx="10290048" cy="42834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Level 1: Within-individual level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𝑇𝑖𝑚𝑒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/>
                  <a:t>Level 2: Between-individual level	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𝐼𝑉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97280" lvl="4" indent="0">
                  <a:buNone/>
                </a:pPr>
                <a:r>
                  <a:rPr lang="en-US" dirty="0"/>
                  <a:t>				</a:t>
                </a:r>
              </a:p>
              <a:p>
                <a:pPr marL="1097280" lvl="4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9525C6-0417-7B4A-8C9A-269DBAB9A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7652" y="1792732"/>
                <a:ext cx="10290048" cy="4283456"/>
              </a:xfrm>
              <a:blipFill>
                <a:blip r:embed="rId3"/>
                <a:stretch>
                  <a:fillRect l="-493" t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04F1662-3F72-D64D-97BE-40E0E4EC4CEA}"/>
              </a:ext>
            </a:extLst>
          </p:cNvPr>
          <p:cNvSpPr txBox="1"/>
          <p:nvPr/>
        </p:nvSpPr>
        <p:spPr>
          <a:xfrm>
            <a:off x="2247900" y="3011130"/>
            <a:ext cx="3429000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Level 2 IV must be considered time-invariant (i.e., stable; e.g., Big 5 personality)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47284-6BF0-BD46-A5D9-B68F1C561BB7}"/>
                  </a:ext>
                </a:extLst>
              </p:cNvPr>
              <p:cNvSpPr txBox="1"/>
              <p:nvPr/>
            </p:nvSpPr>
            <p:spPr>
              <a:xfrm>
                <a:off x="2564511" y="4561546"/>
                <a:ext cx="7062978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Note: The subscript is read as follows: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, for individual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47284-6BF0-BD46-A5D9-B68F1C561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11" y="4561546"/>
                <a:ext cx="7062978" cy="400110"/>
              </a:xfrm>
              <a:prstGeom prst="rect">
                <a:avLst/>
              </a:prstGeom>
              <a:blipFill>
                <a:blip r:embed="rId4"/>
                <a:stretch>
                  <a:fillRect t="-5882" b="-205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6F2892-AFA1-C64C-977C-F7D004DE7309}"/>
              </a:ext>
            </a:extLst>
          </p:cNvPr>
          <p:cNvCxnSpPr/>
          <p:nvPr/>
        </p:nvCxnSpPr>
        <p:spPr>
          <a:xfrm>
            <a:off x="2247900" y="2380488"/>
            <a:ext cx="79502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025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7DE1-8C71-424A-A3A3-368C9DDF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DISCONTINUOUS GROWTH MODELING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57D73F-6F85-6846-BEF4-24A730FEE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3954" y="1657642"/>
            <a:ext cx="7504091" cy="4514558"/>
          </a:xfrm>
        </p:spPr>
      </p:pic>
    </p:spTree>
    <p:extLst>
      <p:ext uri="{BB962C8B-B14F-4D97-AF65-F5344CB8AC3E}">
        <p14:creationId xmlns:p14="http://schemas.microsoft.com/office/powerpoint/2010/main" val="977515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EF09-6CA9-FC45-B57F-7D3C77DE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4BEDC-DEED-F241-83AE-B66FE699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6401"/>
            <a:ext cx="9601200" cy="46892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Rory </a:t>
            </a:r>
            <a:r>
              <a:rPr lang="en-US" dirty="0" err="1"/>
              <a:t>Eckardt’s</a:t>
            </a:r>
            <a:r>
              <a:rPr lang="en-US" dirty="0"/>
              <a:t> Multilevel Modeling Reference List: </a:t>
            </a:r>
            <a:r>
              <a:rPr lang="en-US" dirty="0">
                <a:hlinkClick r:id="rId2"/>
              </a:rPr>
              <a:t>https://sites.google.com/a/binghamton.edu/multilevel-modeling/</a:t>
            </a:r>
            <a:r>
              <a:rPr lang="en-US" dirty="0"/>
              <a:t> </a:t>
            </a:r>
          </a:p>
          <a:p>
            <a:r>
              <a:rPr lang="en-US" dirty="0"/>
              <a:t>Glossary of Multilevel Terms: </a:t>
            </a:r>
          </a:p>
          <a:p>
            <a:pPr lvl="1"/>
            <a:r>
              <a:rPr lang="en-US" dirty="0"/>
              <a:t>Diez Roux, A. V. (2002). A glossary for multilevel analysis. Journal of Epidemiology and Community Health, 56(8), 588–594. https://</a:t>
            </a:r>
            <a:r>
              <a:rPr lang="en-US" dirty="0" err="1"/>
              <a:t>doi.org</a:t>
            </a:r>
            <a:r>
              <a:rPr lang="en-US" dirty="0"/>
              <a:t>/10.1136/jech.56.8.588 </a:t>
            </a:r>
          </a:p>
          <a:p>
            <a:r>
              <a:rPr lang="en-US" dirty="0"/>
              <a:t>Centering Guidelines: </a:t>
            </a:r>
          </a:p>
          <a:p>
            <a:pPr lvl="1"/>
            <a:r>
              <a:rPr lang="en-US" dirty="0"/>
              <a:t>Enders, C. K., &amp; </a:t>
            </a:r>
            <a:r>
              <a:rPr lang="en-US" dirty="0" err="1"/>
              <a:t>Tofighi</a:t>
            </a:r>
            <a:r>
              <a:rPr lang="en-US" dirty="0"/>
              <a:t>, D. (2007). Centering predictor variables in cross-sectional multilevel models: A new look at an old issue. Psychological Methods, 12(2), 121–138. https://</a:t>
            </a:r>
            <a:r>
              <a:rPr lang="en-US" dirty="0" err="1"/>
              <a:t>doi.org</a:t>
            </a:r>
            <a:r>
              <a:rPr lang="en-US" dirty="0"/>
              <a:t>/10.1037/1082-989X.12.2.121 </a:t>
            </a:r>
          </a:p>
          <a:p>
            <a:r>
              <a:rPr lang="en-US" dirty="0"/>
              <a:t>Panel Data (fixed vs random effects): </a:t>
            </a:r>
          </a:p>
          <a:p>
            <a:pPr lvl="1"/>
            <a:r>
              <a:rPr lang="en-US" i="0" dirty="0"/>
              <a:t>Theory and analysis, using Stata: </a:t>
            </a:r>
            <a:r>
              <a:rPr lang="en-US" dirty="0">
                <a:hlinkClick r:id="rId3"/>
              </a:rPr>
              <a:t>https://dss.princeton.edu/training/Panel101.pdf</a:t>
            </a:r>
            <a:endParaRPr lang="en-US" dirty="0"/>
          </a:p>
          <a:p>
            <a:pPr lvl="1"/>
            <a:r>
              <a:rPr lang="en-US" i="0" dirty="0"/>
              <a:t>Using the </a:t>
            </a:r>
            <a:r>
              <a:rPr lang="en-US" i="0" dirty="0" err="1"/>
              <a:t>plm</a:t>
            </a:r>
            <a:r>
              <a:rPr lang="en-US" i="0" dirty="0"/>
              <a:t> package in R: </a:t>
            </a:r>
            <a:r>
              <a:rPr lang="en-US" i="0" dirty="0">
                <a:hlinkClick r:id="rId4"/>
              </a:rPr>
              <a:t>https://rstudio-pubs-static.s3.amazonaws.com/372492_3e05f38dd3f248e89cdedd317d603b9a.html</a:t>
            </a:r>
            <a:r>
              <a:rPr lang="en-US" i="0" dirty="0"/>
              <a:t> </a:t>
            </a:r>
          </a:p>
          <a:p>
            <a:pPr lvl="1"/>
            <a:r>
              <a:rPr lang="en-US" i="0" dirty="0"/>
              <a:t>More examples using </a:t>
            </a:r>
            <a:r>
              <a:rPr lang="en-US" i="0" dirty="0" err="1"/>
              <a:t>plm</a:t>
            </a:r>
            <a:r>
              <a:rPr lang="en-US" i="0" dirty="0"/>
              <a:t> in R, plus model assumptions: </a:t>
            </a:r>
            <a:r>
              <a:rPr lang="en-US" i="0" dirty="0">
                <a:hlinkClick r:id="rId5"/>
              </a:rPr>
              <a:t>https://www.econometrics-with-r.org/10-rwpd.html</a:t>
            </a:r>
            <a:r>
              <a:rPr lang="en-US" i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03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661184E7-6004-2644-AE0A-6F61084DF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424113"/>
            <a:ext cx="1905000" cy="2262188"/>
          </a:xfrm>
        </p:spPr>
      </p:pic>
      <p:pic>
        <p:nvPicPr>
          <p:cNvPr id="7" name="Picture 6" descr="A person with a mustache and glasses&#10;&#10;Description automatically generated with low confidence">
            <a:extLst>
              <a:ext uri="{FF2B5EF4-FFF2-40B4-BE49-F238E27FC236}">
                <a16:creationId xmlns:a16="http://schemas.microsoft.com/office/drawing/2014/main" id="{4AEF7B53-36DA-F74C-8C93-61D14C9BD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1" t="-2" b="14303"/>
          <a:stretch/>
        </p:blipFill>
        <p:spPr>
          <a:xfrm>
            <a:off x="6586788" y="2424112"/>
            <a:ext cx="1994765" cy="2262188"/>
          </a:xfrm>
          <a:prstGeom prst="rect">
            <a:avLst/>
          </a:prstGeom>
        </p:spPr>
      </p:pic>
      <p:pic>
        <p:nvPicPr>
          <p:cNvPr id="9" name="Picture 8" descr="A picture containing person, outdoor, smiling&#10;&#10;Description automatically generated">
            <a:extLst>
              <a:ext uri="{FF2B5EF4-FFF2-40B4-BE49-F238E27FC236}">
                <a16:creationId xmlns:a16="http://schemas.microsoft.com/office/drawing/2014/main" id="{D34FC254-48CD-D643-A88F-0427D35F4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219" y="2424113"/>
            <a:ext cx="1809750" cy="2262188"/>
          </a:xfrm>
          <a:prstGeom prst="rect">
            <a:avLst/>
          </a:prstGeom>
        </p:spPr>
      </p:pic>
      <p:pic>
        <p:nvPicPr>
          <p:cNvPr id="11" name="Picture 10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282775C-BB3C-F54A-9146-B7EADD8B98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00" b="5000"/>
          <a:stretch/>
        </p:blipFill>
        <p:spPr>
          <a:xfrm>
            <a:off x="9179371" y="2424112"/>
            <a:ext cx="2010833" cy="2262188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8EFED882-AA83-B24F-9030-F9F9E4FF7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643" y="667478"/>
            <a:ext cx="10406743" cy="14983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03F4F1-72EF-A14B-B2B8-C85C213DBFC8}"/>
              </a:ext>
            </a:extLst>
          </p:cNvPr>
          <p:cNvSpPr txBox="1"/>
          <p:nvPr/>
        </p:nvSpPr>
        <p:spPr>
          <a:xfrm>
            <a:off x="1676400" y="46863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CHOU-YU (JOEY) TSAI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DBE20B-9364-CC42-9A23-1BD0F5802602}"/>
              </a:ext>
            </a:extLst>
          </p:cNvPr>
          <p:cNvSpPr txBox="1"/>
          <p:nvPr/>
        </p:nvSpPr>
        <p:spPr>
          <a:xfrm>
            <a:off x="6631670" y="46863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 YAMMARINO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CA7BD-EF01-A94C-ACBD-1D77A4D97904}"/>
              </a:ext>
            </a:extLst>
          </p:cNvPr>
          <p:cNvSpPr txBox="1"/>
          <p:nvPr/>
        </p:nvSpPr>
        <p:spPr>
          <a:xfrm>
            <a:off x="4202626" y="46863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SHELLEY DIONNE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D84267-4FD3-5947-8001-7C344B87F3C0}"/>
              </a:ext>
            </a:extLst>
          </p:cNvPr>
          <p:cNvSpPr txBox="1"/>
          <p:nvPr/>
        </p:nvSpPr>
        <p:spPr>
          <a:xfrm>
            <a:off x="9179371" y="469218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RORY ECKARDT</a:t>
            </a:r>
          </a:p>
        </p:txBody>
      </p:sp>
    </p:spTree>
    <p:extLst>
      <p:ext uri="{BB962C8B-B14F-4D97-AF65-F5344CB8AC3E}">
        <p14:creationId xmlns:p14="http://schemas.microsoft.com/office/powerpoint/2010/main" val="115837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B928F-CCAB-5743-8A6A-D83F5489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cap="all"/>
              <a:t>PAUL BLIESE </a:t>
            </a:r>
            <a:br>
              <a:rPr lang="en-US" sz="2600" cap="all"/>
            </a:br>
            <a:r>
              <a:rPr lang="en-US" sz="2600" cap="all"/>
              <a:t>– THE [RCM] GIANT</a:t>
            </a:r>
          </a:p>
        </p:txBody>
      </p:sp>
      <p:pic>
        <p:nvPicPr>
          <p:cNvPr id="7" name="Content Placeholder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B10190A0-4AC5-BF41-A0E1-A05334A59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83" y="640080"/>
            <a:ext cx="4741164" cy="5577840"/>
          </a:xfrm>
          <a:prstGeom prst="rect">
            <a:avLst/>
          </a:prstGeom>
        </p:spPr>
      </p:pic>
      <p:sp>
        <p:nvSpPr>
          <p:cNvPr id="48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7394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CF9F2-DAF6-F645-99B1-1F8A51B7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738C6-CBC8-1748-B086-A4468F6D4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6045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PART 1: Big Picture Overview and Some Practice with R </a:t>
            </a:r>
            <a:r>
              <a:rPr lang="en-US" sz="1600" dirty="0"/>
              <a:t>(maybe)</a:t>
            </a:r>
          </a:p>
          <a:p>
            <a:r>
              <a:rPr lang="en-US" sz="2800" dirty="0"/>
              <a:t>PART 2: More Practice with R and Intro to Growth Modeling </a:t>
            </a:r>
            <a:r>
              <a:rPr lang="en-US" sz="1600" dirty="0"/>
              <a:t>(maybe)</a:t>
            </a:r>
          </a:p>
          <a:p>
            <a:r>
              <a:rPr lang="en-US" sz="2800" dirty="0"/>
              <a:t>PART 3: Growth Modeling with R and Intro to Discontinuous Growth Modeling </a:t>
            </a:r>
            <a:r>
              <a:rPr lang="en-US" sz="1600" dirty="0"/>
              <a:t>(maybe)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923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8FE9-B95D-B143-8EEF-ABFE2053C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D2755-1E72-BA44-B44E-335BB10F1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Individuals nested in Dyads</a:t>
            </a:r>
          </a:p>
          <a:p>
            <a:r>
              <a:rPr lang="en-US" sz="2400" dirty="0"/>
              <a:t>Dyads nested in Teams/Groups</a:t>
            </a:r>
          </a:p>
          <a:p>
            <a:r>
              <a:rPr lang="en-US" sz="2400" dirty="0"/>
              <a:t>Teams/Groups nested in Business Units</a:t>
            </a:r>
          </a:p>
          <a:p>
            <a:r>
              <a:rPr lang="en-US" sz="2400" dirty="0"/>
              <a:t>Business Units nested in Organizations</a:t>
            </a:r>
          </a:p>
          <a:p>
            <a:r>
              <a:rPr lang="en-US" sz="2400" dirty="0"/>
              <a:t>Organizations nested in Industries </a:t>
            </a:r>
          </a:p>
          <a:p>
            <a:r>
              <a:rPr lang="en-US" sz="2400" dirty="0"/>
              <a:t>Industries nested in Countries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762BF-B621-E84B-832C-A75661BAAC21}"/>
              </a:ext>
            </a:extLst>
          </p:cNvPr>
          <p:cNvSpPr txBox="1"/>
          <p:nvPr/>
        </p:nvSpPr>
        <p:spPr>
          <a:xfrm>
            <a:off x="3031125" y="1428750"/>
            <a:ext cx="612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Most Organizational Data is Inherently Nested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8162F-74B2-384B-AE7E-9AE0FA651B7F}"/>
              </a:ext>
            </a:extLst>
          </p:cNvPr>
          <p:cNvSpPr txBox="1"/>
          <p:nvPr/>
        </p:nvSpPr>
        <p:spPr>
          <a:xfrm>
            <a:off x="1477108" y="5451231"/>
            <a:ext cx="1012873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“Higher level influences are more common than typically assumed, or even considered, in management research” (</a:t>
            </a:r>
            <a:r>
              <a:rPr lang="en-US" sz="2400" dirty="0" err="1"/>
              <a:t>Aguinis</a:t>
            </a:r>
            <a:r>
              <a:rPr lang="en-US" sz="2400" dirty="0"/>
              <a:t> et al., 2013, p. 1498). </a:t>
            </a:r>
          </a:p>
        </p:txBody>
      </p:sp>
    </p:spTree>
    <p:extLst>
      <p:ext uri="{BB962C8B-B14F-4D97-AF65-F5344CB8AC3E}">
        <p14:creationId xmlns:p14="http://schemas.microsoft.com/office/powerpoint/2010/main" val="419029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C7E2E-D703-3B42-931C-793B1D0F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0" y="275492"/>
            <a:ext cx="9601200" cy="1485900"/>
          </a:xfrm>
        </p:spPr>
        <p:txBody>
          <a:bodyPr/>
          <a:lstStyle/>
          <a:p>
            <a:pPr algn="ctr"/>
            <a:r>
              <a:rPr lang="en-US"/>
              <a:t>BIG PICTURE</a:t>
            </a:r>
            <a:endParaRPr lang="en-US" dirty="0"/>
          </a:p>
        </p:txBody>
      </p:sp>
      <p:pic>
        <p:nvPicPr>
          <p:cNvPr id="6" name="Content Placeholder 5" descr="Diagram, shape&#10;&#10;Description automatically generated">
            <a:extLst>
              <a:ext uri="{FF2B5EF4-FFF2-40B4-BE49-F238E27FC236}">
                <a16:creationId xmlns:a16="http://schemas.microsoft.com/office/drawing/2014/main" id="{724E22B7-9C21-0B41-B9C1-1B193BC7E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7560" y="1761392"/>
            <a:ext cx="9147220" cy="420685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5A93EF-BBDF-FC46-A6B8-148E80917651}"/>
              </a:ext>
            </a:extLst>
          </p:cNvPr>
          <p:cNvSpPr/>
          <p:nvPr/>
        </p:nvSpPr>
        <p:spPr>
          <a:xfrm>
            <a:off x="3266917" y="1018442"/>
            <a:ext cx="5880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Aligning Theory, Measurement, and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DC5E4-EF9D-7C43-939B-0EAD935499B7}"/>
              </a:ext>
            </a:extLst>
          </p:cNvPr>
          <p:cNvSpPr txBox="1"/>
          <p:nvPr/>
        </p:nvSpPr>
        <p:spPr>
          <a:xfrm>
            <a:off x="3266916" y="3275653"/>
            <a:ext cx="1152683" cy="369332"/>
          </a:xfrm>
          <a:prstGeom prst="rect">
            <a:avLst/>
          </a:prstGeom>
          <a:solidFill>
            <a:srgbClr val="93CF51"/>
          </a:solidFill>
          <a:ln>
            <a:solidFill>
              <a:srgbClr val="93CF5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MEASURE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BC65D-8DC3-F649-800A-19F76DC33BC5}"/>
              </a:ext>
            </a:extLst>
          </p:cNvPr>
          <p:cNvSpPr txBox="1"/>
          <p:nvPr/>
        </p:nvSpPr>
        <p:spPr>
          <a:xfrm>
            <a:off x="1805354" y="1869315"/>
            <a:ext cx="135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309FD7-5731-3B43-B2DE-18E66B2CA64E}"/>
              </a:ext>
            </a:extLst>
          </p:cNvPr>
          <p:cNvSpPr/>
          <p:nvPr/>
        </p:nvSpPr>
        <p:spPr>
          <a:xfrm>
            <a:off x="5410200" y="1869315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20752-4717-3C41-92B3-D6C9A719EED2}"/>
              </a:ext>
            </a:extLst>
          </p:cNvPr>
          <p:cNvSpPr txBox="1"/>
          <p:nvPr/>
        </p:nvSpPr>
        <p:spPr>
          <a:xfrm>
            <a:off x="9194629" y="1858011"/>
            <a:ext cx="135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518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4B86-BB9C-494A-8627-1267E16F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371" y="526146"/>
            <a:ext cx="5849258" cy="742947"/>
          </a:xfrm>
        </p:spPr>
        <p:txBody>
          <a:bodyPr/>
          <a:lstStyle/>
          <a:p>
            <a:pPr algn="ctr"/>
            <a:r>
              <a:rPr lang="en-US" dirty="0"/>
              <a:t>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7EAC0-DE93-F147-9436-61688C6C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831" y="1269096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Where is the variance happening (i.e., at what level)?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ACEC1A-1773-9941-8BE1-8BBD6F51D8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345448"/>
              </p:ext>
            </p:extLst>
          </p:nvPr>
        </p:nvGraphicFramePr>
        <p:xfrm>
          <a:off x="1892300" y="1428751"/>
          <a:ext cx="4064000" cy="286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FEA45A9-970D-1E44-BDF3-5DA766B53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346898"/>
              </p:ext>
            </p:extLst>
          </p:nvPr>
        </p:nvGraphicFramePr>
        <p:xfrm>
          <a:off x="6630377" y="1428750"/>
          <a:ext cx="4064000" cy="286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0576847-EDF0-BA41-85B3-51E4CAC2A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4124033"/>
              </p:ext>
            </p:extLst>
          </p:nvPr>
        </p:nvGraphicFramePr>
        <p:xfrm>
          <a:off x="1901092" y="3605498"/>
          <a:ext cx="4064000" cy="286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33F568A-3F98-054B-9FAA-B51DED9FE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149791"/>
              </p:ext>
            </p:extLst>
          </p:nvPr>
        </p:nvGraphicFramePr>
        <p:xfrm>
          <a:off x="6639169" y="3605497"/>
          <a:ext cx="4064000" cy="286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CBDE06E-109C-9149-8726-26EA8ECA77A8}"/>
              </a:ext>
            </a:extLst>
          </p:cNvPr>
          <p:cNvSpPr txBox="1"/>
          <p:nvPr/>
        </p:nvSpPr>
        <p:spPr>
          <a:xfrm>
            <a:off x="2384669" y="6101021"/>
            <a:ext cx="8177823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This Meets the Independence Assumption of Regression</a:t>
            </a:r>
          </a:p>
        </p:txBody>
      </p:sp>
    </p:spTree>
    <p:extLst>
      <p:ext uri="{BB962C8B-B14F-4D97-AF65-F5344CB8AC3E}">
        <p14:creationId xmlns:p14="http://schemas.microsoft.com/office/powerpoint/2010/main" val="196329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4B86-BB9C-494A-8627-1267E16F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371" y="526146"/>
            <a:ext cx="5849258" cy="742947"/>
          </a:xfrm>
        </p:spPr>
        <p:txBody>
          <a:bodyPr/>
          <a:lstStyle/>
          <a:p>
            <a:pPr algn="ctr"/>
            <a:r>
              <a:rPr lang="en-US" dirty="0"/>
              <a:t>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7EAC0-DE93-F147-9436-61688C6C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831" y="1269096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Where is the variance happening (i.e., at what level)?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ACEC1A-1773-9941-8BE1-8BBD6F51D8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679186"/>
              </p:ext>
            </p:extLst>
          </p:nvPr>
        </p:nvGraphicFramePr>
        <p:xfrm>
          <a:off x="1892300" y="1428751"/>
          <a:ext cx="4064000" cy="286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FEA45A9-970D-1E44-BDF3-5DA766B53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524528"/>
              </p:ext>
            </p:extLst>
          </p:nvPr>
        </p:nvGraphicFramePr>
        <p:xfrm>
          <a:off x="6630377" y="1428750"/>
          <a:ext cx="4064000" cy="286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0576847-EDF0-BA41-85B3-51E4CAC2A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901563"/>
              </p:ext>
            </p:extLst>
          </p:nvPr>
        </p:nvGraphicFramePr>
        <p:xfrm>
          <a:off x="1901092" y="3605498"/>
          <a:ext cx="4064000" cy="286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33F568A-3F98-054B-9FAA-B51DED9FE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151622"/>
              </p:ext>
            </p:extLst>
          </p:nvPr>
        </p:nvGraphicFramePr>
        <p:xfrm>
          <a:off x="6639169" y="3605497"/>
          <a:ext cx="4064000" cy="286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2B69739-C905-2F49-A8CC-15E6BF420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042216"/>
              </p:ext>
            </p:extLst>
          </p:nvPr>
        </p:nvGraphicFramePr>
        <p:xfrm>
          <a:off x="1901092" y="1428750"/>
          <a:ext cx="4064000" cy="286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B17653C-C86A-EB45-AC25-EAEBC40A1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97046"/>
              </p:ext>
            </p:extLst>
          </p:nvPr>
        </p:nvGraphicFramePr>
        <p:xfrm>
          <a:off x="6630377" y="1428749"/>
          <a:ext cx="4064000" cy="286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AC74C87-6B04-C045-A931-5D68A8426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519551"/>
              </p:ext>
            </p:extLst>
          </p:nvPr>
        </p:nvGraphicFramePr>
        <p:xfrm>
          <a:off x="1901092" y="3605496"/>
          <a:ext cx="4064000" cy="286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1173458-D33F-2C46-9FDB-141098C17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944548"/>
              </p:ext>
            </p:extLst>
          </p:nvPr>
        </p:nvGraphicFramePr>
        <p:xfrm>
          <a:off x="6639169" y="3605496"/>
          <a:ext cx="4064000" cy="286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D4BB4B2-4B07-3441-861C-E00B2E7DFCD4}"/>
              </a:ext>
            </a:extLst>
          </p:cNvPr>
          <p:cNvSpPr txBox="1"/>
          <p:nvPr/>
        </p:nvSpPr>
        <p:spPr>
          <a:xfrm>
            <a:off x="2384669" y="6101021"/>
            <a:ext cx="8177823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This Violates the Independence Assumption of Regression</a:t>
            </a:r>
          </a:p>
        </p:txBody>
      </p:sp>
    </p:spTree>
    <p:extLst>
      <p:ext uri="{BB962C8B-B14F-4D97-AF65-F5344CB8AC3E}">
        <p14:creationId xmlns:p14="http://schemas.microsoft.com/office/powerpoint/2010/main" val="28298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P spid="12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{3AFA7655-9BE7-BA44-8ED5-A0054F36BF8F}tf10001072</Template>
  <TotalTime>3148</TotalTime>
  <Words>2058</Words>
  <Application>Microsoft Macintosh PowerPoint</Application>
  <PresentationFormat>Widescreen</PresentationFormat>
  <Paragraphs>201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Engravers MT</vt:lpstr>
      <vt:lpstr>Franklin Gothic Book</vt:lpstr>
      <vt:lpstr>Times New Roman</vt:lpstr>
      <vt:lpstr>Crop</vt:lpstr>
      <vt:lpstr>PART 1</vt:lpstr>
      <vt:lpstr>PowerPoint Presentation</vt:lpstr>
      <vt:lpstr>PowerPoint Presentation</vt:lpstr>
      <vt:lpstr>PAUL BLIESE  – THE [RCM] GIANT</vt:lpstr>
      <vt:lpstr>THE AGENDA</vt:lpstr>
      <vt:lpstr>BIG PICTURE</vt:lpstr>
      <vt:lpstr>BIG PICTURE</vt:lpstr>
      <vt:lpstr>BIG PICTURE</vt:lpstr>
      <vt:lpstr>BIG PICTURE</vt:lpstr>
      <vt:lpstr>MISALIGNMENT OF THEORY AND ANALYSES (Diez Roux, 2002)</vt:lpstr>
      <vt:lpstr>GROUPING STATISTICS</vt:lpstr>
      <vt:lpstr>COMPARISON OF  rwg,ICC(1), ICC(2), and WABA</vt:lpstr>
      <vt:lpstr>MULTILEVEL MODELING TECHNIQUES</vt:lpstr>
      <vt:lpstr>MULTILEVEL MODELING TERMS</vt:lpstr>
      <vt:lpstr>EXAMPLE OF CROSS-LEVEL INTERACTIONS</vt:lpstr>
      <vt:lpstr>MACRO vs MICRO PERSPECTIVE</vt:lpstr>
      <vt:lpstr>MLM STATISTICAL POWER </vt:lpstr>
      <vt:lpstr>PowerPoint Presentation</vt:lpstr>
      <vt:lpstr>MODEL FIT STATISTICS</vt:lpstr>
      <vt:lpstr>OTHER MULTILEVEL MODELS</vt:lpstr>
      <vt:lpstr>GROWTH MODELING WITH RCM MODEL </vt:lpstr>
      <vt:lpstr>2 LEVEL RCM GROWTH MODEL </vt:lpstr>
      <vt:lpstr>DISCONTINUOUS GROWTH MODELING</vt:lpstr>
      <vt:lpstr>Additional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Marshall</dc:creator>
  <cp:lastModifiedBy>Jason Marshall</cp:lastModifiedBy>
  <cp:revision>69</cp:revision>
  <dcterms:created xsi:type="dcterms:W3CDTF">2021-02-20T13:16:32Z</dcterms:created>
  <dcterms:modified xsi:type="dcterms:W3CDTF">2021-03-13T14:29:59Z</dcterms:modified>
</cp:coreProperties>
</file>